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diagrams/colors4.xml" ContentType="application/vnd.openxmlformats-officedocument.drawingml.diagramColor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diagrams/colors2.xml" ContentType="application/vnd.openxmlformats-officedocument.drawingml.diagramColors+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diagrams/quickStyle1.xml" ContentType="application/vnd.openxmlformats-officedocument.drawingml.diagramStyle+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ppt/tags/tag1.xml" ContentType="application/vnd.openxmlformats-officedocument.presentationml.tags+xml"/>
  <Override PartName="/ppt/diagrams/layout6.xml" ContentType="application/vnd.openxmlformats-officedocument.drawingml.diagramLayout+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diagrams/layout4.xml" ContentType="application/vnd.openxmlformats-officedocument.drawingml.diagram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diagrams/layout2.xml" ContentType="application/vnd.openxmlformats-officedocument.drawingml.diagram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diagrams/data5.xml" ContentType="application/vnd.openxmlformats-officedocument.drawingml.diagramData+xml"/>
  <Override PartName="/ppt/notesSlides/notesSlide20.xml" ContentType="application/vnd.openxmlformats-officedocument.presentationml.notesSlide+xml"/>
  <Override PartName="/ppt/diagrams/data3.xml" ContentType="application/vnd.openxmlformats-officedocument.drawingml.diagramData+xml"/>
  <Override PartName="/ppt/notesSlides/notesSlide6.xml" ContentType="application/vnd.openxmlformats-officedocument.presentationml.notesSlide+xml"/>
  <Override PartName="/ppt/diagrams/colors5.xml" ContentType="application/vnd.openxmlformats-officedocument.drawingml.diagramColors+xml"/>
  <Override PartName="/ppt/slides/slide8.xml" ContentType="application/vnd.openxmlformats-officedocument.presentationml.slide+xml"/>
  <Override PartName="/ppt/handoutMasters/handoutMaster1.xml" ContentType="application/vnd.openxmlformats-officedocument.presentationml.handoutMaster+xml"/>
  <Override PartName="/ppt/diagrams/data1.xml" ContentType="application/vnd.openxmlformats-officedocument.drawingml.diagramData+xml"/>
  <Override PartName="/ppt/notesSlides/notesSlide4.xml" ContentType="application/vnd.openxmlformats-officedocument.presentationml.notesSlide+xml"/>
  <Override PartName="/ppt/diagrams/colors3.xml" ContentType="application/vnd.openxmlformats-officedocument.drawingml.diagramColors+xml"/>
  <Override PartName="/ppt/diagrams/quickStyle6.xml" ContentType="application/vnd.openxmlformats-officedocument.drawingml.diagramStyl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diagrams/layout3.xml" ContentType="application/vnd.openxmlformats-officedocument.drawingml.diagramLayout+xml"/>
  <Override PartName="/ppt/notesSlides/notesSlide9.xml" ContentType="application/vnd.openxmlformats-officedocument.presentationml.notesSlide+xml"/>
  <Override PartName="/ppt/diagrams/data4.xml" ContentType="application/vnd.openxmlformats-officedocument.drawingml.diagramData+xml"/>
  <Override PartName="/ppt/notesSlides/notesSlide21.xml" ContentType="application/vnd.openxmlformats-officedocument.presentationml.notesSlide+xml"/>
  <Override PartName="/ppt/notesSlides/notesSlide10.xml" ContentType="application/vnd.openxmlformats-officedocument.presentationml.notesSlide+xml"/>
  <Override PartName="/ppt/diagrams/colors6.xml" ContentType="application/vnd.openxmlformats-officedocument.drawingml.diagramCol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 id="2147483701" r:id="rId2"/>
  </p:sldMasterIdLst>
  <p:notesMasterIdLst>
    <p:notesMasterId r:id="rId45"/>
  </p:notesMasterIdLst>
  <p:handoutMasterIdLst>
    <p:handoutMasterId r:id="rId46"/>
  </p:handoutMasterIdLst>
  <p:sldIdLst>
    <p:sldId id="306" r:id="rId3"/>
    <p:sldId id="350" r:id="rId4"/>
    <p:sldId id="308" r:id="rId5"/>
    <p:sldId id="341" r:id="rId6"/>
    <p:sldId id="275" r:id="rId7"/>
    <p:sldId id="347" r:id="rId8"/>
    <p:sldId id="342" r:id="rId9"/>
    <p:sldId id="343" r:id="rId10"/>
    <p:sldId id="320" r:id="rId11"/>
    <p:sldId id="322" r:id="rId12"/>
    <p:sldId id="344" r:id="rId13"/>
    <p:sldId id="312" r:id="rId14"/>
    <p:sldId id="294" r:id="rId15"/>
    <p:sldId id="258" r:id="rId16"/>
    <p:sldId id="264" r:id="rId17"/>
    <p:sldId id="345" r:id="rId18"/>
    <p:sldId id="327" r:id="rId19"/>
    <p:sldId id="346" r:id="rId20"/>
    <p:sldId id="260" r:id="rId21"/>
    <p:sldId id="261" r:id="rId22"/>
    <p:sldId id="332" r:id="rId23"/>
    <p:sldId id="329" r:id="rId24"/>
    <p:sldId id="269" r:id="rId25"/>
    <p:sldId id="333" r:id="rId26"/>
    <p:sldId id="334" r:id="rId27"/>
    <p:sldId id="348" r:id="rId28"/>
    <p:sldId id="293" r:id="rId29"/>
    <p:sldId id="257" r:id="rId30"/>
    <p:sldId id="292" r:id="rId31"/>
    <p:sldId id="336" r:id="rId32"/>
    <p:sldId id="337" r:id="rId33"/>
    <p:sldId id="309" r:id="rId34"/>
    <p:sldId id="339" r:id="rId35"/>
    <p:sldId id="340" r:id="rId36"/>
    <p:sldId id="349" r:id="rId37"/>
    <p:sldId id="291" r:id="rId38"/>
    <p:sldId id="325" r:id="rId39"/>
    <p:sldId id="286" r:id="rId40"/>
    <p:sldId id="287" r:id="rId41"/>
    <p:sldId id="288" r:id="rId42"/>
    <p:sldId id="289" r:id="rId43"/>
    <p:sldId id="290" r:id="rId4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AB06"/>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vertBarState="maximized">
    <p:restoredLeft sz="14525" autoAdjust="0"/>
    <p:restoredTop sz="83657" autoAdjust="0"/>
  </p:normalViewPr>
  <p:slideViewPr>
    <p:cSldViewPr>
      <p:cViewPr>
        <p:scale>
          <a:sx n="70" d="100"/>
          <a:sy n="70" d="100"/>
        </p:scale>
        <p:origin x="-1254" y="-624"/>
      </p:cViewPr>
      <p:guideLst>
        <p:guide orient="horz" pos="2160"/>
        <p:guide pos="2880"/>
      </p:guideLst>
    </p:cSldViewPr>
  </p:slideViewPr>
  <p:notesTextViewPr>
    <p:cViewPr>
      <p:scale>
        <a:sx n="100" d="100"/>
        <a:sy n="100" d="100"/>
      </p:scale>
      <p:origin x="0" y="0"/>
    </p:cViewPr>
  </p:notesTextViewPr>
  <p:notesViewPr>
    <p:cSldViewPr>
      <p:cViewPr varScale="1">
        <p:scale>
          <a:sx n="96" d="100"/>
          <a:sy n="96" d="100"/>
        </p:scale>
        <p:origin x="-3606" y="-108"/>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7A3AB92-B071-4222-BCE3-09193AFA6630}" type="doc">
      <dgm:prSet loTypeId="urn:microsoft.com/office/officeart/2005/8/layout/default" loCatId="list" qsTypeId="urn:microsoft.com/office/officeart/2005/8/quickstyle/simple4" qsCatId="simple" csTypeId="urn:microsoft.com/office/officeart/2005/8/colors/accent1_2" csCatId="accent1" phldr="1"/>
      <dgm:spPr/>
      <dgm:t>
        <a:bodyPr/>
        <a:lstStyle/>
        <a:p>
          <a:endParaRPr lang="en-US"/>
        </a:p>
      </dgm:t>
    </dgm:pt>
    <dgm:pt modelId="{FAF96D4A-EEA3-47BF-8A39-B4B4CA4DF23E}">
      <dgm:prSet phldrT="[Text]" custT="1"/>
      <dgm:spPr/>
      <dgm: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2400" b="1" kern="1200" dirty="0" smtClean="0">
              <a:effectLst/>
            </a:rPr>
            <a:t>Drive collaboration &amp; social interaction</a:t>
          </a:r>
          <a:endParaRPr lang="en-US" sz="2400" dirty="0">
            <a:effectLst/>
          </a:endParaRPr>
        </a:p>
      </dgm:t>
    </dgm:pt>
    <dgm:pt modelId="{4AC30A3B-4F65-4D10-8CF1-B3C869875F61}" type="parTrans" cxnId="{E2B4526E-B0B9-48B2-95E2-DD4AEE5CC4FE}">
      <dgm:prSet/>
      <dgm:spPr/>
      <dgm:t>
        <a:bodyPr/>
        <a:lstStyle/>
        <a:p>
          <a:pPr algn="ctr"/>
          <a:endParaRPr lang="en-US" sz="2400">
            <a:solidFill>
              <a:schemeClr val="accent4"/>
            </a:solidFill>
            <a:effectLst/>
          </a:endParaRPr>
        </a:p>
      </dgm:t>
    </dgm:pt>
    <dgm:pt modelId="{C5C0597D-4526-43D3-B6ED-ABABC31C9F2A}" type="sibTrans" cxnId="{E2B4526E-B0B9-48B2-95E2-DD4AEE5CC4FE}">
      <dgm:prSet custT="1"/>
      <dgm:spPr/>
      <dgm:t>
        <a:bodyPr/>
        <a:lstStyle/>
        <a:p>
          <a:pPr algn="ctr"/>
          <a:endParaRPr lang="en-US" sz="3600">
            <a:solidFill>
              <a:schemeClr val="accent4"/>
            </a:solidFill>
            <a:effectLst/>
          </a:endParaRPr>
        </a:p>
      </dgm:t>
    </dgm:pt>
    <dgm:pt modelId="{79284D88-4952-4FB8-9ABC-2A04FD65561F}">
      <dgm:prSet phldrT="[Text]" custT="1"/>
      <dgm:spPr/>
      <dgm: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2400" b="1" kern="1200" smtClean="0">
              <a:effectLst/>
            </a:rPr>
            <a:t>Capture &amp; share tacit knowledge</a:t>
          </a:r>
          <a:endParaRPr lang="en-US" sz="2400" b="1" kern="1200" dirty="0" smtClean="0">
            <a:effectLst/>
          </a:endParaRPr>
        </a:p>
      </dgm:t>
    </dgm:pt>
    <dgm:pt modelId="{8C56147D-2D63-4A21-9D65-06709275E4E9}" type="parTrans" cxnId="{33CFD892-E0AB-40CA-BA7C-92F0E9E9A31B}">
      <dgm:prSet/>
      <dgm:spPr/>
      <dgm:t>
        <a:bodyPr/>
        <a:lstStyle/>
        <a:p>
          <a:pPr algn="ctr"/>
          <a:endParaRPr lang="en-US" sz="2400">
            <a:solidFill>
              <a:schemeClr val="accent4"/>
            </a:solidFill>
            <a:effectLst/>
          </a:endParaRPr>
        </a:p>
      </dgm:t>
    </dgm:pt>
    <dgm:pt modelId="{E88EE27F-874B-42C7-9557-E19963F72A69}" type="sibTrans" cxnId="{33CFD892-E0AB-40CA-BA7C-92F0E9E9A31B}">
      <dgm:prSet custT="1"/>
      <dgm:spPr/>
      <dgm:t>
        <a:bodyPr/>
        <a:lstStyle/>
        <a:p>
          <a:pPr algn="ctr"/>
          <a:endParaRPr lang="en-US" sz="3600">
            <a:solidFill>
              <a:schemeClr val="accent4"/>
            </a:solidFill>
            <a:effectLst/>
          </a:endParaRPr>
        </a:p>
      </dgm:t>
    </dgm:pt>
    <dgm:pt modelId="{7F0E7782-3D7B-43E0-87F8-708CDD2F096B}">
      <dgm:prSet phldrT="[Text]" custT="1"/>
      <dgm:spPr/>
      <dgm: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2400" b="1" kern="1200" smtClean="0">
              <a:effectLst/>
            </a:rPr>
            <a:t>Capture the “wisdom of the masses” via social feedback</a:t>
          </a:r>
          <a:endParaRPr lang="en-US" sz="2400" b="1" kern="1200" dirty="0" smtClean="0">
            <a:effectLst/>
          </a:endParaRPr>
        </a:p>
      </dgm:t>
    </dgm:pt>
    <dgm:pt modelId="{8C7EBBF2-DCD2-4F45-B029-8F7029EE8613}" type="parTrans" cxnId="{862A41DB-8B7E-4315-9F13-030EC659DFB1}">
      <dgm:prSet/>
      <dgm:spPr/>
      <dgm:t>
        <a:bodyPr/>
        <a:lstStyle/>
        <a:p>
          <a:pPr algn="ctr"/>
          <a:endParaRPr lang="en-US" sz="2400">
            <a:solidFill>
              <a:schemeClr val="accent4"/>
            </a:solidFill>
            <a:effectLst/>
          </a:endParaRPr>
        </a:p>
      </dgm:t>
    </dgm:pt>
    <dgm:pt modelId="{F4392A8A-BF43-435C-B098-02CA5FEA1455}" type="sibTrans" cxnId="{862A41DB-8B7E-4315-9F13-030EC659DFB1}">
      <dgm:prSet custT="1"/>
      <dgm:spPr/>
      <dgm:t>
        <a:bodyPr/>
        <a:lstStyle/>
        <a:p>
          <a:pPr algn="ctr"/>
          <a:endParaRPr lang="en-US" sz="3600">
            <a:solidFill>
              <a:schemeClr val="accent4"/>
            </a:solidFill>
            <a:effectLst/>
          </a:endParaRPr>
        </a:p>
      </dgm:t>
    </dgm:pt>
    <dgm:pt modelId="{768A488D-9684-4A24-85EF-ADCB0E7DC47D}">
      <dgm:prSet phldrT="[Text]" custT="1"/>
      <dgm:spPr/>
      <dgm: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2400" b="1" kern="1200" dirty="0" smtClean="0">
              <a:effectLst/>
            </a:rPr>
            <a:t>Discover content in new ways</a:t>
          </a:r>
        </a:p>
      </dgm:t>
    </dgm:pt>
    <dgm:pt modelId="{56101121-2E6E-47B8-8F5C-B8F43FEA4352}" type="parTrans" cxnId="{68C81972-1BC5-4218-8834-372D109B3DF6}">
      <dgm:prSet/>
      <dgm:spPr/>
      <dgm:t>
        <a:bodyPr/>
        <a:lstStyle/>
        <a:p>
          <a:pPr algn="ctr"/>
          <a:endParaRPr lang="en-US" sz="2400">
            <a:solidFill>
              <a:schemeClr val="accent4"/>
            </a:solidFill>
            <a:effectLst/>
          </a:endParaRPr>
        </a:p>
      </dgm:t>
    </dgm:pt>
    <dgm:pt modelId="{4CAB745E-2031-46F2-9D29-17268410D8E4}" type="sibTrans" cxnId="{68C81972-1BC5-4218-8834-372D109B3DF6}">
      <dgm:prSet/>
      <dgm:spPr/>
      <dgm:t>
        <a:bodyPr/>
        <a:lstStyle/>
        <a:p>
          <a:pPr algn="ctr"/>
          <a:endParaRPr lang="en-US" sz="2400">
            <a:solidFill>
              <a:schemeClr val="accent4"/>
            </a:solidFill>
            <a:effectLst/>
          </a:endParaRPr>
        </a:p>
      </dgm:t>
    </dgm:pt>
    <dgm:pt modelId="{C80EC21C-5297-4956-9F7E-A9894396F452}">
      <dgm:prSet phldrT="[Text]" custT="1"/>
      <dgm:spPr/>
      <dgm: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lang="en-US" sz="2400" b="1" kern="1200" dirty="0" smtClean="0">
            <a:effectLst/>
          </a:endParaRPr>
        </a:p>
        <a:p>
          <a:pPr marL="0" marR="0" lvl="0" indent="0" algn="ctr" defTabSz="914400" eaLnBrk="1" fontAlgn="auto" latinLnBrk="0" hangingPunct="1">
            <a:lnSpc>
              <a:spcPct val="100000"/>
            </a:lnSpc>
            <a:spcBef>
              <a:spcPts val="0"/>
            </a:spcBef>
            <a:spcAft>
              <a:spcPts val="0"/>
            </a:spcAft>
            <a:buClrTx/>
            <a:buSzTx/>
            <a:buFontTx/>
            <a:buNone/>
            <a:tabLst/>
            <a:defRPr/>
          </a:pPr>
          <a:r>
            <a:rPr lang="en-US" sz="2400" b="1" kern="1200" dirty="0" smtClean="0">
              <a:effectLst/>
            </a:rPr>
            <a:t>Build a sense of connection to the company</a:t>
          </a:r>
        </a:p>
        <a:p>
          <a:pPr marL="0" marR="0" lvl="0" indent="0" algn="ctr" defTabSz="914400" eaLnBrk="1" fontAlgn="auto" latinLnBrk="0" hangingPunct="1">
            <a:lnSpc>
              <a:spcPct val="100000"/>
            </a:lnSpc>
            <a:spcBef>
              <a:spcPts val="0"/>
            </a:spcBef>
            <a:spcAft>
              <a:spcPts val="0"/>
            </a:spcAft>
            <a:buClrTx/>
            <a:buSzTx/>
            <a:buFontTx/>
            <a:buNone/>
            <a:tabLst/>
            <a:defRPr/>
          </a:pPr>
          <a:endParaRPr lang="en-US" sz="2400" b="1" kern="1200" dirty="0" smtClean="0">
            <a:effectLst/>
          </a:endParaRPr>
        </a:p>
      </dgm:t>
    </dgm:pt>
    <dgm:pt modelId="{8B6F71BA-8AA4-4A49-9D28-DBE1349B8888}" type="parTrans" cxnId="{E2E619AF-9D79-44DC-8E84-06185ACB0B82}">
      <dgm:prSet/>
      <dgm:spPr/>
      <dgm:t>
        <a:bodyPr/>
        <a:lstStyle/>
        <a:p>
          <a:endParaRPr lang="en-US"/>
        </a:p>
      </dgm:t>
    </dgm:pt>
    <dgm:pt modelId="{0F806124-B9FA-4805-86C1-BC2CF0F42D68}" type="sibTrans" cxnId="{E2E619AF-9D79-44DC-8E84-06185ACB0B82}">
      <dgm:prSet/>
      <dgm:spPr/>
      <dgm:t>
        <a:bodyPr/>
        <a:lstStyle/>
        <a:p>
          <a:endParaRPr lang="en-US"/>
        </a:p>
      </dgm:t>
    </dgm:pt>
    <dgm:pt modelId="{ECA4A411-235F-4371-BB81-9B08D23ED99C}" type="pres">
      <dgm:prSet presAssocID="{A7A3AB92-B071-4222-BCE3-09193AFA6630}" presName="diagram" presStyleCnt="0">
        <dgm:presLayoutVars>
          <dgm:dir/>
          <dgm:resizeHandles val="exact"/>
        </dgm:presLayoutVars>
      </dgm:prSet>
      <dgm:spPr/>
      <dgm:t>
        <a:bodyPr/>
        <a:lstStyle/>
        <a:p>
          <a:endParaRPr lang="en-US"/>
        </a:p>
      </dgm:t>
    </dgm:pt>
    <dgm:pt modelId="{0397C846-E0C7-4434-8C52-C08F9D99D212}" type="pres">
      <dgm:prSet presAssocID="{FAF96D4A-EEA3-47BF-8A39-B4B4CA4DF23E}" presName="node" presStyleLbl="node1" presStyleIdx="0" presStyleCnt="5">
        <dgm:presLayoutVars>
          <dgm:bulletEnabled val="1"/>
        </dgm:presLayoutVars>
      </dgm:prSet>
      <dgm:spPr/>
      <dgm:t>
        <a:bodyPr/>
        <a:lstStyle/>
        <a:p>
          <a:endParaRPr lang="en-US"/>
        </a:p>
      </dgm:t>
    </dgm:pt>
    <dgm:pt modelId="{74298452-8872-4225-9A51-CF45EB71BB6C}" type="pres">
      <dgm:prSet presAssocID="{C5C0597D-4526-43D3-B6ED-ABABC31C9F2A}" presName="sibTrans" presStyleCnt="0"/>
      <dgm:spPr/>
      <dgm:t>
        <a:bodyPr/>
        <a:lstStyle/>
        <a:p>
          <a:endParaRPr lang="en-US"/>
        </a:p>
      </dgm:t>
    </dgm:pt>
    <dgm:pt modelId="{16BE39E2-E523-4448-8F92-B5F33B4FC228}" type="pres">
      <dgm:prSet presAssocID="{79284D88-4952-4FB8-9ABC-2A04FD65561F}" presName="node" presStyleLbl="node1" presStyleIdx="1" presStyleCnt="5">
        <dgm:presLayoutVars>
          <dgm:bulletEnabled val="1"/>
        </dgm:presLayoutVars>
      </dgm:prSet>
      <dgm:spPr/>
      <dgm:t>
        <a:bodyPr/>
        <a:lstStyle/>
        <a:p>
          <a:endParaRPr lang="en-US"/>
        </a:p>
      </dgm:t>
    </dgm:pt>
    <dgm:pt modelId="{1A23476A-70DD-49AD-9B1A-68B3A51FD412}" type="pres">
      <dgm:prSet presAssocID="{E88EE27F-874B-42C7-9557-E19963F72A69}" presName="sibTrans" presStyleCnt="0"/>
      <dgm:spPr/>
      <dgm:t>
        <a:bodyPr/>
        <a:lstStyle/>
        <a:p>
          <a:endParaRPr lang="en-US"/>
        </a:p>
      </dgm:t>
    </dgm:pt>
    <dgm:pt modelId="{9FEBAD2A-BE00-4B4E-ABAE-88F46C0F7D81}" type="pres">
      <dgm:prSet presAssocID="{7F0E7782-3D7B-43E0-87F8-708CDD2F096B}" presName="node" presStyleLbl="node1" presStyleIdx="2" presStyleCnt="5">
        <dgm:presLayoutVars>
          <dgm:bulletEnabled val="1"/>
        </dgm:presLayoutVars>
      </dgm:prSet>
      <dgm:spPr/>
      <dgm:t>
        <a:bodyPr/>
        <a:lstStyle/>
        <a:p>
          <a:endParaRPr lang="en-US"/>
        </a:p>
      </dgm:t>
    </dgm:pt>
    <dgm:pt modelId="{49FBEA6A-01D6-4603-8DC2-8872363309D3}" type="pres">
      <dgm:prSet presAssocID="{F4392A8A-BF43-435C-B098-02CA5FEA1455}" presName="sibTrans" presStyleCnt="0"/>
      <dgm:spPr/>
      <dgm:t>
        <a:bodyPr/>
        <a:lstStyle/>
        <a:p>
          <a:endParaRPr lang="en-US"/>
        </a:p>
      </dgm:t>
    </dgm:pt>
    <dgm:pt modelId="{F74FBCFF-E276-4EC9-B2E1-361ED229B724}" type="pres">
      <dgm:prSet presAssocID="{768A488D-9684-4A24-85EF-ADCB0E7DC47D}" presName="node" presStyleLbl="node1" presStyleIdx="3" presStyleCnt="5">
        <dgm:presLayoutVars>
          <dgm:bulletEnabled val="1"/>
        </dgm:presLayoutVars>
      </dgm:prSet>
      <dgm:spPr/>
      <dgm:t>
        <a:bodyPr/>
        <a:lstStyle/>
        <a:p>
          <a:endParaRPr lang="en-US"/>
        </a:p>
      </dgm:t>
    </dgm:pt>
    <dgm:pt modelId="{B911E127-B308-41F0-BB9C-B8BE3C6AB3AA}" type="pres">
      <dgm:prSet presAssocID="{4CAB745E-2031-46F2-9D29-17268410D8E4}" presName="sibTrans" presStyleCnt="0"/>
      <dgm:spPr/>
    </dgm:pt>
    <dgm:pt modelId="{9F9D76D6-ED42-4A7E-AC29-AFEF7D127410}" type="pres">
      <dgm:prSet presAssocID="{C80EC21C-5297-4956-9F7E-A9894396F452}" presName="node" presStyleLbl="node1" presStyleIdx="4" presStyleCnt="5" custLinFactNeighborY="-1254">
        <dgm:presLayoutVars>
          <dgm:bulletEnabled val="1"/>
        </dgm:presLayoutVars>
      </dgm:prSet>
      <dgm:spPr/>
      <dgm:t>
        <a:bodyPr/>
        <a:lstStyle/>
        <a:p>
          <a:endParaRPr lang="en-US"/>
        </a:p>
      </dgm:t>
    </dgm:pt>
  </dgm:ptLst>
  <dgm:cxnLst>
    <dgm:cxn modelId="{F755EEFA-1273-4DAE-9638-11FE7C2EA808}" type="presOf" srcId="{C80EC21C-5297-4956-9F7E-A9894396F452}" destId="{9F9D76D6-ED42-4A7E-AC29-AFEF7D127410}" srcOrd="0" destOrd="0" presId="urn:microsoft.com/office/officeart/2005/8/layout/default"/>
    <dgm:cxn modelId="{E2E619AF-9D79-44DC-8E84-06185ACB0B82}" srcId="{A7A3AB92-B071-4222-BCE3-09193AFA6630}" destId="{C80EC21C-5297-4956-9F7E-A9894396F452}" srcOrd="4" destOrd="0" parTransId="{8B6F71BA-8AA4-4A49-9D28-DBE1349B8888}" sibTransId="{0F806124-B9FA-4805-86C1-BC2CF0F42D68}"/>
    <dgm:cxn modelId="{E2B4526E-B0B9-48B2-95E2-DD4AEE5CC4FE}" srcId="{A7A3AB92-B071-4222-BCE3-09193AFA6630}" destId="{FAF96D4A-EEA3-47BF-8A39-B4B4CA4DF23E}" srcOrd="0" destOrd="0" parTransId="{4AC30A3B-4F65-4D10-8CF1-B3C869875F61}" sibTransId="{C5C0597D-4526-43D3-B6ED-ABABC31C9F2A}"/>
    <dgm:cxn modelId="{658F4415-5745-430B-BFE1-E1A2A38E8DD9}" type="presOf" srcId="{FAF96D4A-EEA3-47BF-8A39-B4B4CA4DF23E}" destId="{0397C846-E0C7-4434-8C52-C08F9D99D212}" srcOrd="0" destOrd="0" presId="urn:microsoft.com/office/officeart/2005/8/layout/default"/>
    <dgm:cxn modelId="{49F96AC1-DBDF-4EEB-A022-22460A53CF39}" type="presOf" srcId="{768A488D-9684-4A24-85EF-ADCB0E7DC47D}" destId="{F74FBCFF-E276-4EC9-B2E1-361ED229B724}" srcOrd="0" destOrd="0" presId="urn:microsoft.com/office/officeart/2005/8/layout/default"/>
    <dgm:cxn modelId="{33CFD892-E0AB-40CA-BA7C-92F0E9E9A31B}" srcId="{A7A3AB92-B071-4222-BCE3-09193AFA6630}" destId="{79284D88-4952-4FB8-9ABC-2A04FD65561F}" srcOrd="1" destOrd="0" parTransId="{8C56147D-2D63-4A21-9D65-06709275E4E9}" sibTransId="{E88EE27F-874B-42C7-9557-E19963F72A69}"/>
    <dgm:cxn modelId="{953F2223-05C1-489C-9D93-D388294597C6}" type="presOf" srcId="{79284D88-4952-4FB8-9ABC-2A04FD65561F}" destId="{16BE39E2-E523-4448-8F92-B5F33B4FC228}" srcOrd="0" destOrd="0" presId="urn:microsoft.com/office/officeart/2005/8/layout/default"/>
    <dgm:cxn modelId="{68C81972-1BC5-4218-8834-372D109B3DF6}" srcId="{A7A3AB92-B071-4222-BCE3-09193AFA6630}" destId="{768A488D-9684-4A24-85EF-ADCB0E7DC47D}" srcOrd="3" destOrd="0" parTransId="{56101121-2E6E-47B8-8F5C-B8F43FEA4352}" sibTransId="{4CAB745E-2031-46F2-9D29-17268410D8E4}"/>
    <dgm:cxn modelId="{20F1FA60-0BBD-42C0-839E-DB6B046B4D2E}" type="presOf" srcId="{A7A3AB92-B071-4222-BCE3-09193AFA6630}" destId="{ECA4A411-235F-4371-BB81-9B08D23ED99C}" srcOrd="0" destOrd="0" presId="urn:microsoft.com/office/officeart/2005/8/layout/default"/>
    <dgm:cxn modelId="{862A41DB-8B7E-4315-9F13-030EC659DFB1}" srcId="{A7A3AB92-B071-4222-BCE3-09193AFA6630}" destId="{7F0E7782-3D7B-43E0-87F8-708CDD2F096B}" srcOrd="2" destOrd="0" parTransId="{8C7EBBF2-DCD2-4F45-B029-8F7029EE8613}" sibTransId="{F4392A8A-BF43-435C-B098-02CA5FEA1455}"/>
    <dgm:cxn modelId="{A48E35A0-967F-4719-9D9F-124B780AC5B7}" type="presOf" srcId="{7F0E7782-3D7B-43E0-87F8-708CDD2F096B}" destId="{9FEBAD2A-BE00-4B4E-ABAE-88F46C0F7D81}" srcOrd="0" destOrd="0" presId="urn:microsoft.com/office/officeart/2005/8/layout/default"/>
    <dgm:cxn modelId="{F2A4D092-348D-4C63-8DFF-62C3DBFAA3B0}" type="presParOf" srcId="{ECA4A411-235F-4371-BB81-9B08D23ED99C}" destId="{0397C846-E0C7-4434-8C52-C08F9D99D212}" srcOrd="0" destOrd="0" presId="urn:microsoft.com/office/officeart/2005/8/layout/default"/>
    <dgm:cxn modelId="{874A4122-B8DA-4F53-9694-28E035CC4BC7}" type="presParOf" srcId="{ECA4A411-235F-4371-BB81-9B08D23ED99C}" destId="{74298452-8872-4225-9A51-CF45EB71BB6C}" srcOrd="1" destOrd="0" presId="urn:microsoft.com/office/officeart/2005/8/layout/default"/>
    <dgm:cxn modelId="{5DDB320A-F7F1-4503-B362-3F182E753AA0}" type="presParOf" srcId="{ECA4A411-235F-4371-BB81-9B08D23ED99C}" destId="{16BE39E2-E523-4448-8F92-B5F33B4FC228}" srcOrd="2" destOrd="0" presId="urn:microsoft.com/office/officeart/2005/8/layout/default"/>
    <dgm:cxn modelId="{5B997470-C3F2-4DF5-B6D2-1840B00C0313}" type="presParOf" srcId="{ECA4A411-235F-4371-BB81-9B08D23ED99C}" destId="{1A23476A-70DD-49AD-9B1A-68B3A51FD412}" srcOrd="3" destOrd="0" presId="urn:microsoft.com/office/officeart/2005/8/layout/default"/>
    <dgm:cxn modelId="{9D888357-9891-4D88-A60C-48A821476419}" type="presParOf" srcId="{ECA4A411-235F-4371-BB81-9B08D23ED99C}" destId="{9FEBAD2A-BE00-4B4E-ABAE-88F46C0F7D81}" srcOrd="4" destOrd="0" presId="urn:microsoft.com/office/officeart/2005/8/layout/default"/>
    <dgm:cxn modelId="{EDAE0C61-81CE-48C1-BF55-0AFDA6BE96D2}" type="presParOf" srcId="{ECA4A411-235F-4371-BB81-9B08D23ED99C}" destId="{49FBEA6A-01D6-4603-8DC2-8872363309D3}" srcOrd="5" destOrd="0" presId="urn:microsoft.com/office/officeart/2005/8/layout/default"/>
    <dgm:cxn modelId="{202A58F2-D925-4FA7-AF53-26A905EC53B8}" type="presParOf" srcId="{ECA4A411-235F-4371-BB81-9B08D23ED99C}" destId="{F74FBCFF-E276-4EC9-B2E1-361ED229B724}" srcOrd="6" destOrd="0" presId="urn:microsoft.com/office/officeart/2005/8/layout/default"/>
    <dgm:cxn modelId="{684548AE-8ADA-4702-9FCD-91059BB10E33}" type="presParOf" srcId="{ECA4A411-235F-4371-BB81-9B08D23ED99C}" destId="{B911E127-B308-41F0-BB9C-B8BE3C6AB3AA}" srcOrd="7" destOrd="0" presId="urn:microsoft.com/office/officeart/2005/8/layout/default"/>
    <dgm:cxn modelId="{990E26B2-033B-42D0-AB69-2FC73289E91C}" type="presParOf" srcId="{ECA4A411-235F-4371-BB81-9B08D23ED99C}" destId="{9F9D76D6-ED42-4A7E-AC29-AFEF7D127410}" srcOrd="8" destOrd="0" presId="urn:microsoft.com/office/officeart/2005/8/layout/default"/>
  </dgm:cxnLst>
  <dgm:bg/>
  <dgm:whole/>
</dgm:dataModel>
</file>

<file path=ppt/diagrams/data2.xml><?xml version="1.0" encoding="utf-8"?>
<dgm:dataModel xmlns:dgm="http://schemas.openxmlformats.org/drawingml/2006/diagram" xmlns:a="http://schemas.openxmlformats.org/drawingml/2006/main">
  <dgm:ptLst>
    <dgm:pt modelId="{02C9268B-05F7-4396-894A-09E19AE22869}" type="doc">
      <dgm:prSet loTypeId="urn:microsoft.com/office/officeart/2005/8/layout/vList2" loCatId="list" qsTypeId="urn:microsoft.com/office/officeart/2005/8/quickstyle/simple4" qsCatId="simple" csTypeId="urn:microsoft.com/office/officeart/2005/8/colors/accent5_2" csCatId="accent5" phldr="1"/>
      <dgm:spPr/>
      <dgm:t>
        <a:bodyPr/>
        <a:lstStyle/>
        <a:p>
          <a:endParaRPr lang="en-US"/>
        </a:p>
      </dgm:t>
    </dgm:pt>
    <dgm:pt modelId="{0D5B8F76-BB80-4C55-A93B-00760EB53B20}">
      <dgm:prSet custT="1"/>
      <dgm:spPr/>
      <dgm:t>
        <a:bodyPr/>
        <a:lstStyle/>
        <a:p>
          <a:pPr rtl="0"/>
          <a:r>
            <a:rPr lang="en-US" sz="2400" dirty="0" smtClean="0"/>
            <a:t>Provide consumer-like capabilities</a:t>
          </a:r>
          <a:endParaRPr lang="en-US" sz="2400" dirty="0"/>
        </a:p>
      </dgm:t>
    </dgm:pt>
    <dgm:pt modelId="{62688AB1-F500-4D15-9F0D-6141D4DA68CD}" type="parTrans" cxnId="{3DA73F05-1CC5-4BEF-AF20-D713039295AB}">
      <dgm:prSet/>
      <dgm:spPr/>
      <dgm:t>
        <a:bodyPr/>
        <a:lstStyle/>
        <a:p>
          <a:endParaRPr lang="en-US" sz="2400"/>
        </a:p>
      </dgm:t>
    </dgm:pt>
    <dgm:pt modelId="{CB03BB67-EC6F-4B5E-9D98-2D57D0A008A5}" type="sibTrans" cxnId="{3DA73F05-1CC5-4BEF-AF20-D713039295AB}">
      <dgm:prSet/>
      <dgm:spPr/>
      <dgm:t>
        <a:bodyPr/>
        <a:lstStyle/>
        <a:p>
          <a:endParaRPr lang="en-US" sz="2400"/>
        </a:p>
      </dgm:t>
    </dgm:pt>
    <dgm:pt modelId="{005267D8-9B31-48BF-AA1A-2899FD574855}">
      <dgm:prSet custT="1"/>
      <dgm:spPr/>
      <dgm:t>
        <a:bodyPr/>
        <a:lstStyle/>
        <a:p>
          <a:r>
            <a:rPr lang="en-US" sz="2400" dirty="0" smtClean="0"/>
            <a:t>Integrate with existing infrastructure</a:t>
          </a:r>
        </a:p>
      </dgm:t>
    </dgm:pt>
    <dgm:pt modelId="{37CD6F94-3D3A-40FD-A7CE-EE8DFE312C4A}" type="parTrans" cxnId="{F231A564-E5D3-427B-A808-96411AF5FBE7}">
      <dgm:prSet/>
      <dgm:spPr/>
      <dgm:t>
        <a:bodyPr/>
        <a:lstStyle/>
        <a:p>
          <a:endParaRPr lang="en-US" sz="2400"/>
        </a:p>
      </dgm:t>
    </dgm:pt>
    <dgm:pt modelId="{00021068-5F12-451D-8528-E2037080AFF8}" type="sibTrans" cxnId="{F231A564-E5D3-427B-A808-96411AF5FBE7}">
      <dgm:prSet/>
      <dgm:spPr/>
      <dgm:t>
        <a:bodyPr/>
        <a:lstStyle/>
        <a:p>
          <a:endParaRPr lang="en-US" sz="2400"/>
        </a:p>
      </dgm:t>
    </dgm:pt>
    <dgm:pt modelId="{FE3404D3-3183-4A51-93B1-B97C1BFAE3F7}">
      <dgm:prSet custT="1"/>
      <dgm:spPr/>
      <dgm:t>
        <a:bodyPr/>
        <a:lstStyle/>
        <a:p>
          <a:r>
            <a:rPr lang="en-US" sz="2400" dirty="0" smtClean="0"/>
            <a:t>Comply with corporate security &amp; privacy</a:t>
          </a:r>
        </a:p>
      </dgm:t>
    </dgm:pt>
    <dgm:pt modelId="{31A70D71-E301-46D3-8671-BF270BC3A626}" type="parTrans" cxnId="{55B97497-64A2-4C11-AC1F-C6EEC450F8B8}">
      <dgm:prSet/>
      <dgm:spPr/>
      <dgm:t>
        <a:bodyPr/>
        <a:lstStyle/>
        <a:p>
          <a:endParaRPr lang="en-US" sz="2400"/>
        </a:p>
      </dgm:t>
    </dgm:pt>
    <dgm:pt modelId="{C67C2E96-8546-4C55-B2F2-B12440E4B4DB}" type="sibTrans" cxnId="{55B97497-64A2-4C11-AC1F-C6EEC450F8B8}">
      <dgm:prSet/>
      <dgm:spPr/>
      <dgm:t>
        <a:bodyPr/>
        <a:lstStyle/>
        <a:p>
          <a:endParaRPr lang="en-US" sz="2400"/>
        </a:p>
      </dgm:t>
    </dgm:pt>
    <dgm:pt modelId="{89DE1B7E-C221-4240-940C-0FF4D2E6295B}">
      <dgm:prSet custT="1"/>
      <dgm:spPr/>
      <dgm:t>
        <a:bodyPr/>
        <a:lstStyle/>
        <a:p>
          <a:r>
            <a:rPr lang="en-US" sz="2400" dirty="0" smtClean="0"/>
            <a:t>Support tools affordably and efficiently</a:t>
          </a:r>
        </a:p>
      </dgm:t>
    </dgm:pt>
    <dgm:pt modelId="{9F8CFC95-9135-442F-A7BD-396087506998}" type="parTrans" cxnId="{8A752445-393C-4B77-B89D-F27C3C1A116F}">
      <dgm:prSet/>
      <dgm:spPr/>
      <dgm:t>
        <a:bodyPr/>
        <a:lstStyle/>
        <a:p>
          <a:endParaRPr lang="en-US" sz="2400"/>
        </a:p>
      </dgm:t>
    </dgm:pt>
    <dgm:pt modelId="{D29C92CA-D565-4C01-AA49-058B77479B0C}" type="sibTrans" cxnId="{8A752445-393C-4B77-B89D-F27C3C1A116F}">
      <dgm:prSet/>
      <dgm:spPr/>
      <dgm:t>
        <a:bodyPr/>
        <a:lstStyle/>
        <a:p>
          <a:endParaRPr lang="en-US" sz="2400"/>
        </a:p>
      </dgm:t>
    </dgm:pt>
    <dgm:pt modelId="{6A2C2B01-7B53-4EED-AD8D-45DEEF5D850A}" type="pres">
      <dgm:prSet presAssocID="{02C9268B-05F7-4396-894A-09E19AE22869}" presName="linear" presStyleCnt="0">
        <dgm:presLayoutVars>
          <dgm:animLvl val="lvl"/>
          <dgm:resizeHandles val="exact"/>
        </dgm:presLayoutVars>
      </dgm:prSet>
      <dgm:spPr/>
      <dgm:t>
        <a:bodyPr/>
        <a:lstStyle/>
        <a:p>
          <a:endParaRPr lang="en-US"/>
        </a:p>
      </dgm:t>
    </dgm:pt>
    <dgm:pt modelId="{61FDBD2D-F980-44C2-909D-87FFD82DCD5D}" type="pres">
      <dgm:prSet presAssocID="{0D5B8F76-BB80-4C55-A93B-00760EB53B20}" presName="parentText" presStyleLbl="node1" presStyleIdx="0" presStyleCnt="4">
        <dgm:presLayoutVars>
          <dgm:chMax val="0"/>
          <dgm:bulletEnabled val="1"/>
        </dgm:presLayoutVars>
      </dgm:prSet>
      <dgm:spPr/>
      <dgm:t>
        <a:bodyPr/>
        <a:lstStyle/>
        <a:p>
          <a:endParaRPr lang="en-US"/>
        </a:p>
      </dgm:t>
    </dgm:pt>
    <dgm:pt modelId="{9BFE7EDF-ABB8-45CE-82C8-6575C7DB65C3}" type="pres">
      <dgm:prSet presAssocID="{CB03BB67-EC6F-4B5E-9D98-2D57D0A008A5}" presName="spacer" presStyleCnt="0"/>
      <dgm:spPr/>
    </dgm:pt>
    <dgm:pt modelId="{D0E0C2E1-D710-45C0-B478-3A2703A6BC27}" type="pres">
      <dgm:prSet presAssocID="{005267D8-9B31-48BF-AA1A-2899FD574855}" presName="parentText" presStyleLbl="node1" presStyleIdx="1" presStyleCnt="4">
        <dgm:presLayoutVars>
          <dgm:chMax val="0"/>
          <dgm:bulletEnabled val="1"/>
        </dgm:presLayoutVars>
      </dgm:prSet>
      <dgm:spPr/>
      <dgm:t>
        <a:bodyPr/>
        <a:lstStyle/>
        <a:p>
          <a:endParaRPr lang="en-US"/>
        </a:p>
      </dgm:t>
    </dgm:pt>
    <dgm:pt modelId="{66D1EE91-1383-4BAD-A6D5-1273D50E4949}" type="pres">
      <dgm:prSet presAssocID="{00021068-5F12-451D-8528-E2037080AFF8}" presName="spacer" presStyleCnt="0"/>
      <dgm:spPr/>
    </dgm:pt>
    <dgm:pt modelId="{8EFCA9A4-59FF-428A-83E6-BCF5A6A8D1AF}" type="pres">
      <dgm:prSet presAssocID="{FE3404D3-3183-4A51-93B1-B97C1BFAE3F7}" presName="parentText" presStyleLbl="node1" presStyleIdx="2" presStyleCnt="4">
        <dgm:presLayoutVars>
          <dgm:chMax val="0"/>
          <dgm:bulletEnabled val="1"/>
        </dgm:presLayoutVars>
      </dgm:prSet>
      <dgm:spPr/>
      <dgm:t>
        <a:bodyPr/>
        <a:lstStyle/>
        <a:p>
          <a:endParaRPr lang="en-US"/>
        </a:p>
      </dgm:t>
    </dgm:pt>
    <dgm:pt modelId="{899F9F07-B0B5-472F-99FA-D01E82538F3A}" type="pres">
      <dgm:prSet presAssocID="{C67C2E96-8546-4C55-B2F2-B12440E4B4DB}" presName="spacer" presStyleCnt="0"/>
      <dgm:spPr/>
    </dgm:pt>
    <dgm:pt modelId="{C20780CC-1A2C-4EB1-8AED-CDAEBF31A901}" type="pres">
      <dgm:prSet presAssocID="{89DE1B7E-C221-4240-940C-0FF4D2E6295B}" presName="parentText" presStyleLbl="node1" presStyleIdx="3" presStyleCnt="4">
        <dgm:presLayoutVars>
          <dgm:chMax val="0"/>
          <dgm:bulletEnabled val="1"/>
        </dgm:presLayoutVars>
      </dgm:prSet>
      <dgm:spPr/>
      <dgm:t>
        <a:bodyPr/>
        <a:lstStyle/>
        <a:p>
          <a:endParaRPr lang="en-US"/>
        </a:p>
      </dgm:t>
    </dgm:pt>
  </dgm:ptLst>
  <dgm:cxnLst>
    <dgm:cxn modelId="{5B9AE9AF-05B0-4813-A16C-2A918E48B7FE}" type="presOf" srcId="{02C9268B-05F7-4396-894A-09E19AE22869}" destId="{6A2C2B01-7B53-4EED-AD8D-45DEEF5D850A}" srcOrd="0" destOrd="0" presId="urn:microsoft.com/office/officeart/2005/8/layout/vList2"/>
    <dgm:cxn modelId="{F231A564-E5D3-427B-A808-96411AF5FBE7}" srcId="{02C9268B-05F7-4396-894A-09E19AE22869}" destId="{005267D8-9B31-48BF-AA1A-2899FD574855}" srcOrd="1" destOrd="0" parTransId="{37CD6F94-3D3A-40FD-A7CE-EE8DFE312C4A}" sibTransId="{00021068-5F12-451D-8528-E2037080AFF8}"/>
    <dgm:cxn modelId="{A42529B8-0F7E-4662-B796-F3176F0CD574}" type="presOf" srcId="{89DE1B7E-C221-4240-940C-0FF4D2E6295B}" destId="{C20780CC-1A2C-4EB1-8AED-CDAEBF31A901}" srcOrd="0" destOrd="0" presId="urn:microsoft.com/office/officeart/2005/8/layout/vList2"/>
    <dgm:cxn modelId="{3DA73F05-1CC5-4BEF-AF20-D713039295AB}" srcId="{02C9268B-05F7-4396-894A-09E19AE22869}" destId="{0D5B8F76-BB80-4C55-A93B-00760EB53B20}" srcOrd="0" destOrd="0" parTransId="{62688AB1-F500-4D15-9F0D-6141D4DA68CD}" sibTransId="{CB03BB67-EC6F-4B5E-9D98-2D57D0A008A5}"/>
    <dgm:cxn modelId="{35E1DBF5-1DA1-4CF1-B3AB-C02877FE84FC}" type="presOf" srcId="{0D5B8F76-BB80-4C55-A93B-00760EB53B20}" destId="{61FDBD2D-F980-44C2-909D-87FFD82DCD5D}" srcOrd="0" destOrd="0" presId="urn:microsoft.com/office/officeart/2005/8/layout/vList2"/>
    <dgm:cxn modelId="{8A752445-393C-4B77-B89D-F27C3C1A116F}" srcId="{02C9268B-05F7-4396-894A-09E19AE22869}" destId="{89DE1B7E-C221-4240-940C-0FF4D2E6295B}" srcOrd="3" destOrd="0" parTransId="{9F8CFC95-9135-442F-A7BD-396087506998}" sibTransId="{D29C92CA-D565-4C01-AA49-058B77479B0C}"/>
    <dgm:cxn modelId="{A2447313-438D-4FD4-A875-5E5741AD52A9}" type="presOf" srcId="{005267D8-9B31-48BF-AA1A-2899FD574855}" destId="{D0E0C2E1-D710-45C0-B478-3A2703A6BC27}" srcOrd="0" destOrd="0" presId="urn:microsoft.com/office/officeart/2005/8/layout/vList2"/>
    <dgm:cxn modelId="{55B97497-64A2-4C11-AC1F-C6EEC450F8B8}" srcId="{02C9268B-05F7-4396-894A-09E19AE22869}" destId="{FE3404D3-3183-4A51-93B1-B97C1BFAE3F7}" srcOrd="2" destOrd="0" parTransId="{31A70D71-E301-46D3-8671-BF270BC3A626}" sibTransId="{C67C2E96-8546-4C55-B2F2-B12440E4B4DB}"/>
    <dgm:cxn modelId="{126DAD98-9BBB-4F06-8B0E-2C9DC44E49A6}" type="presOf" srcId="{FE3404D3-3183-4A51-93B1-B97C1BFAE3F7}" destId="{8EFCA9A4-59FF-428A-83E6-BCF5A6A8D1AF}" srcOrd="0" destOrd="0" presId="urn:microsoft.com/office/officeart/2005/8/layout/vList2"/>
    <dgm:cxn modelId="{232816FD-7B9F-4103-B559-05B6E73CB471}" type="presParOf" srcId="{6A2C2B01-7B53-4EED-AD8D-45DEEF5D850A}" destId="{61FDBD2D-F980-44C2-909D-87FFD82DCD5D}" srcOrd="0" destOrd="0" presId="urn:microsoft.com/office/officeart/2005/8/layout/vList2"/>
    <dgm:cxn modelId="{C697ABC2-AB9D-459B-A109-C0077321D945}" type="presParOf" srcId="{6A2C2B01-7B53-4EED-AD8D-45DEEF5D850A}" destId="{9BFE7EDF-ABB8-45CE-82C8-6575C7DB65C3}" srcOrd="1" destOrd="0" presId="urn:microsoft.com/office/officeart/2005/8/layout/vList2"/>
    <dgm:cxn modelId="{F70DCB93-3965-44CC-A012-B56CF488738C}" type="presParOf" srcId="{6A2C2B01-7B53-4EED-AD8D-45DEEF5D850A}" destId="{D0E0C2E1-D710-45C0-B478-3A2703A6BC27}" srcOrd="2" destOrd="0" presId="urn:microsoft.com/office/officeart/2005/8/layout/vList2"/>
    <dgm:cxn modelId="{0FC422CF-70B0-4691-BC1B-828BB44C062E}" type="presParOf" srcId="{6A2C2B01-7B53-4EED-AD8D-45DEEF5D850A}" destId="{66D1EE91-1383-4BAD-A6D5-1273D50E4949}" srcOrd="3" destOrd="0" presId="urn:microsoft.com/office/officeart/2005/8/layout/vList2"/>
    <dgm:cxn modelId="{E2AD82FE-F881-478E-9F1D-4FC109BA229D}" type="presParOf" srcId="{6A2C2B01-7B53-4EED-AD8D-45DEEF5D850A}" destId="{8EFCA9A4-59FF-428A-83E6-BCF5A6A8D1AF}" srcOrd="4" destOrd="0" presId="urn:microsoft.com/office/officeart/2005/8/layout/vList2"/>
    <dgm:cxn modelId="{08A74F29-538F-4E0D-8299-D20D021E299F}" type="presParOf" srcId="{6A2C2B01-7B53-4EED-AD8D-45DEEF5D850A}" destId="{899F9F07-B0B5-472F-99FA-D01E82538F3A}" srcOrd="5" destOrd="0" presId="urn:microsoft.com/office/officeart/2005/8/layout/vList2"/>
    <dgm:cxn modelId="{F34E473F-31A1-4619-9DBD-17A2B7367020}" type="presParOf" srcId="{6A2C2B01-7B53-4EED-AD8D-45DEEF5D850A}" destId="{C20780CC-1A2C-4EB1-8AED-CDAEBF31A901}" srcOrd="6" destOrd="0" presId="urn:microsoft.com/office/officeart/2005/8/layout/vList2"/>
  </dgm:cxnLst>
  <dgm:bg/>
  <dgm:whole/>
</dgm:dataModel>
</file>

<file path=ppt/diagrams/data3.xml><?xml version="1.0" encoding="utf-8"?>
<dgm:dataModel xmlns:dgm="http://schemas.openxmlformats.org/drawingml/2006/diagram" xmlns:a="http://schemas.openxmlformats.org/drawingml/2006/main">
  <dgm:ptLst>
    <dgm:pt modelId="{02C9268B-05F7-4396-894A-09E19AE22869}" type="doc">
      <dgm:prSet loTypeId="urn:microsoft.com/office/officeart/2005/8/layout/vList2" loCatId="list" qsTypeId="urn:microsoft.com/office/officeart/2005/8/quickstyle/simple4" qsCatId="simple" csTypeId="urn:microsoft.com/office/officeart/2005/8/colors/accent5_2" csCatId="accent5"/>
      <dgm:spPr/>
      <dgm:t>
        <a:bodyPr/>
        <a:lstStyle/>
        <a:p>
          <a:endParaRPr lang="en-US"/>
        </a:p>
      </dgm:t>
    </dgm:pt>
    <dgm:pt modelId="{0D5B8F76-BB80-4C55-A93B-00760EB53B20}">
      <dgm:prSet custT="1"/>
      <dgm:spPr/>
      <dgm:t>
        <a:bodyPr/>
        <a:lstStyle/>
        <a:p>
          <a:pPr rtl="0"/>
          <a:r>
            <a:rPr lang="en-US" sz="2400" dirty="0" smtClean="0"/>
            <a:t>User generated content</a:t>
          </a:r>
          <a:endParaRPr lang="en-US" sz="2400" dirty="0"/>
        </a:p>
      </dgm:t>
    </dgm:pt>
    <dgm:pt modelId="{62688AB1-F500-4D15-9F0D-6141D4DA68CD}" type="parTrans" cxnId="{3DA73F05-1CC5-4BEF-AF20-D713039295AB}">
      <dgm:prSet/>
      <dgm:spPr/>
      <dgm:t>
        <a:bodyPr/>
        <a:lstStyle/>
        <a:p>
          <a:endParaRPr lang="en-US" sz="2400"/>
        </a:p>
      </dgm:t>
    </dgm:pt>
    <dgm:pt modelId="{CB03BB67-EC6F-4B5E-9D98-2D57D0A008A5}" type="sibTrans" cxnId="{3DA73F05-1CC5-4BEF-AF20-D713039295AB}">
      <dgm:prSet/>
      <dgm:spPr/>
      <dgm:t>
        <a:bodyPr/>
        <a:lstStyle/>
        <a:p>
          <a:endParaRPr lang="en-US" sz="2400"/>
        </a:p>
      </dgm:t>
    </dgm:pt>
    <dgm:pt modelId="{8A37D569-3D04-4CEB-BB03-A3CDA74A2CB2}">
      <dgm:prSet custT="1"/>
      <dgm:spPr/>
      <dgm:t>
        <a:bodyPr/>
        <a:lstStyle/>
        <a:p>
          <a:pPr rtl="0"/>
          <a:r>
            <a:rPr lang="en-US" sz="2400" dirty="0" smtClean="0"/>
            <a:t>Mass collaboration</a:t>
          </a:r>
          <a:endParaRPr lang="en-US" sz="2400" dirty="0"/>
        </a:p>
      </dgm:t>
    </dgm:pt>
    <dgm:pt modelId="{1A482E17-9469-4EF1-8235-8C5E300FB4F6}" type="parTrans" cxnId="{2D85C8D4-5A00-463E-AFE3-D59FD9C135F8}">
      <dgm:prSet/>
      <dgm:spPr/>
      <dgm:t>
        <a:bodyPr/>
        <a:lstStyle/>
        <a:p>
          <a:endParaRPr lang="en-US" sz="2400"/>
        </a:p>
      </dgm:t>
    </dgm:pt>
    <dgm:pt modelId="{BA404E1A-998B-4404-9763-3ED3C7A4131E}" type="sibTrans" cxnId="{2D85C8D4-5A00-463E-AFE3-D59FD9C135F8}">
      <dgm:prSet/>
      <dgm:spPr/>
      <dgm:t>
        <a:bodyPr/>
        <a:lstStyle/>
        <a:p>
          <a:endParaRPr lang="en-US" sz="2400"/>
        </a:p>
      </dgm:t>
    </dgm:pt>
    <dgm:pt modelId="{C1163112-41CD-481D-BBE6-CFB2728A6722}">
      <dgm:prSet custT="1"/>
      <dgm:spPr/>
      <dgm:t>
        <a:bodyPr/>
        <a:lstStyle/>
        <a:p>
          <a:pPr rtl="0"/>
          <a:r>
            <a:rPr lang="en-US" sz="2400" dirty="0" smtClean="0"/>
            <a:t>Real-time knowledge</a:t>
          </a:r>
          <a:endParaRPr lang="en-US" sz="2400" dirty="0"/>
        </a:p>
      </dgm:t>
    </dgm:pt>
    <dgm:pt modelId="{E835FC07-8062-41EE-87D2-FF547B6A9077}" type="parTrans" cxnId="{4D173285-E6EB-4629-AF9C-0B9930647E08}">
      <dgm:prSet/>
      <dgm:spPr/>
      <dgm:t>
        <a:bodyPr/>
        <a:lstStyle/>
        <a:p>
          <a:endParaRPr lang="en-US" sz="2400"/>
        </a:p>
      </dgm:t>
    </dgm:pt>
    <dgm:pt modelId="{C690B7B8-61CD-475C-8782-B4FF3CC98450}" type="sibTrans" cxnId="{4D173285-E6EB-4629-AF9C-0B9930647E08}">
      <dgm:prSet/>
      <dgm:spPr/>
      <dgm:t>
        <a:bodyPr/>
        <a:lstStyle/>
        <a:p>
          <a:endParaRPr lang="en-US" sz="2400"/>
        </a:p>
      </dgm:t>
    </dgm:pt>
    <dgm:pt modelId="{DDBD26E0-984A-4F24-8BBE-55FDFF09F312}">
      <dgm:prSet custT="1"/>
      <dgm:spPr/>
      <dgm:t>
        <a:bodyPr/>
        <a:lstStyle/>
        <a:p>
          <a:pPr rtl="0"/>
          <a:r>
            <a:rPr lang="en-US" sz="2400" dirty="0" smtClean="0"/>
            <a:t>Increased productivity</a:t>
          </a:r>
          <a:endParaRPr lang="en-US" sz="2400" dirty="0"/>
        </a:p>
      </dgm:t>
    </dgm:pt>
    <dgm:pt modelId="{55A4A18B-829E-435E-948B-7491DA1F593E}" type="parTrans" cxnId="{DE7CA6D9-1E23-4283-B3DB-53E4D8728805}">
      <dgm:prSet/>
      <dgm:spPr/>
      <dgm:t>
        <a:bodyPr/>
        <a:lstStyle/>
        <a:p>
          <a:endParaRPr lang="en-US" sz="2400"/>
        </a:p>
      </dgm:t>
    </dgm:pt>
    <dgm:pt modelId="{6FE3840D-EBA5-4CC7-8E0B-131BC841B742}" type="sibTrans" cxnId="{DE7CA6D9-1E23-4283-B3DB-53E4D8728805}">
      <dgm:prSet/>
      <dgm:spPr/>
      <dgm:t>
        <a:bodyPr/>
        <a:lstStyle/>
        <a:p>
          <a:endParaRPr lang="en-US" sz="2400"/>
        </a:p>
      </dgm:t>
    </dgm:pt>
    <dgm:pt modelId="{0FD4EB2F-79E9-4F8E-ABFD-5B61A332BAA0}">
      <dgm:prSet custT="1"/>
      <dgm:spPr/>
      <dgm:t>
        <a:bodyPr/>
        <a:lstStyle/>
        <a:p>
          <a:pPr rtl="0"/>
          <a:r>
            <a:rPr lang="en-US" sz="2400" dirty="0" smtClean="0"/>
            <a:t>Intuitive user experience</a:t>
          </a:r>
          <a:endParaRPr lang="en-US" sz="2400" dirty="0"/>
        </a:p>
      </dgm:t>
    </dgm:pt>
    <dgm:pt modelId="{6B9E753C-BA74-4E51-B7BD-419726517B63}" type="parTrans" cxnId="{35775DC5-084D-4F18-8DF9-A7F1E210CF05}">
      <dgm:prSet/>
      <dgm:spPr/>
      <dgm:t>
        <a:bodyPr/>
        <a:lstStyle/>
        <a:p>
          <a:endParaRPr lang="en-US" sz="2400"/>
        </a:p>
      </dgm:t>
    </dgm:pt>
    <dgm:pt modelId="{DFF88B1F-17C4-4B33-A057-DB5BBD38091F}" type="sibTrans" cxnId="{35775DC5-084D-4F18-8DF9-A7F1E210CF05}">
      <dgm:prSet/>
      <dgm:spPr/>
      <dgm:t>
        <a:bodyPr/>
        <a:lstStyle/>
        <a:p>
          <a:endParaRPr lang="en-US" sz="2400"/>
        </a:p>
      </dgm:t>
    </dgm:pt>
    <dgm:pt modelId="{9BB84A60-7079-461E-AD1F-D0C3BC7E7C42}">
      <dgm:prSet custT="1"/>
      <dgm:spPr/>
      <dgm:t>
        <a:bodyPr/>
        <a:lstStyle/>
        <a:p>
          <a:pPr rtl="0"/>
          <a:r>
            <a:rPr lang="en-US" sz="2400" dirty="0" smtClean="0"/>
            <a:t>Pervasive: whenever, wherever</a:t>
          </a:r>
          <a:endParaRPr lang="en-US" sz="2400" dirty="0"/>
        </a:p>
      </dgm:t>
    </dgm:pt>
    <dgm:pt modelId="{FC19C8F8-757E-44BD-8486-6A18733CDC8F}" type="parTrans" cxnId="{98CE20A1-24BA-41E4-B331-1D09AC1C8384}">
      <dgm:prSet/>
      <dgm:spPr/>
      <dgm:t>
        <a:bodyPr/>
        <a:lstStyle/>
        <a:p>
          <a:endParaRPr lang="en-US" sz="2400"/>
        </a:p>
      </dgm:t>
    </dgm:pt>
    <dgm:pt modelId="{9B3ACD74-AD31-4B5F-B4D0-AAFFC7F91714}" type="sibTrans" cxnId="{98CE20A1-24BA-41E4-B331-1D09AC1C8384}">
      <dgm:prSet/>
      <dgm:spPr/>
      <dgm:t>
        <a:bodyPr/>
        <a:lstStyle/>
        <a:p>
          <a:endParaRPr lang="en-US" sz="2400"/>
        </a:p>
      </dgm:t>
    </dgm:pt>
    <dgm:pt modelId="{4CC5F811-9E84-41B0-87BC-8F21C4CA97EE}">
      <dgm:prSet custT="1"/>
      <dgm:spPr/>
      <dgm:t>
        <a:bodyPr/>
        <a:lstStyle/>
        <a:p>
          <a:pPr rtl="0"/>
          <a:r>
            <a:rPr lang="en-US" sz="2400" dirty="0" smtClean="0"/>
            <a:t>Integrated with our way of work</a:t>
          </a:r>
          <a:endParaRPr lang="en-US" sz="2400" dirty="0"/>
        </a:p>
      </dgm:t>
    </dgm:pt>
    <dgm:pt modelId="{57C4F983-BE3C-4AC0-807E-E1F4514B95A1}" type="parTrans" cxnId="{5F28EB76-3CE9-4603-93B6-0028274CB127}">
      <dgm:prSet/>
      <dgm:spPr/>
      <dgm:t>
        <a:bodyPr/>
        <a:lstStyle/>
        <a:p>
          <a:endParaRPr lang="en-US" sz="2400"/>
        </a:p>
      </dgm:t>
    </dgm:pt>
    <dgm:pt modelId="{712BB4B7-0D28-4C92-ADE4-E28BD378FE90}" type="sibTrans" cxnId="{5F28EB76-3CE9-4603-93B6-0028274CB127}">
      <dgm:prSet/>
      <dgm:spPr/>
      <dgm:t>
        <a:bodyPr/>
        <a:lstStyle/>
        <a:p>
          <a:endParaRPr lang="en-US" sz="2400"/>
        </a:p>
      </dgm:t>
    </dgm:pt>
    <dgm:pt modelId="{6A2C2B01-7B53-4EED-AD8D-45DEEF5D850A}" type="pres">
      <dgm:prSet presAssocID="{02C9268B-05F7-4396-894A-09E19AE22869}" presName="linear" presStyleCnt="0">
        <dgm:presLayoutVars>
          <dgm:animLvl val="lvl"/>
          <dgm:resizeHandles val="exact"/>
        </dgm:presLayoutVars>
      </dgm:prSet>
      <dgm:spPr/>
      <dgm:t>
        <a:bodyPr/>
        <a:lstStyle/>
        <a:p>
          <a:endParaRPr lang="en-US"/>
        </a:p>
      </dgm:t>
    </dgm:pt>
    <dgm:pt modelId="{61FDBD2D-F980-44C2-909D-87FFD82DCD5D}" type="pres">
      <dgm:prSet presAssocID="{0D5B8F76-BB80-4C55-A93B-00760EB53B20}" presName="parentText" presStyleLbl="node1" presStyleIdx="0" presStyleCnt="7">
        <dgm:presLayoutVars>
          <dgm:chMax val="0"/>
          <dgm:bulletEnabled val="1"/>
        </dgm:presLayoutVars>
      </dgm:prSet>
      <dgm:spPr/>
      <dgm:t>
        <a:bodyPr/>
        <a:lstStyle/>
        <a:p>
          <a:endParaRPr lang="en-US"/>
        </a:p>
      </dgm:t>
    </dgm:pt>
    <dgm:pt modelId="{9BFE7EDF-ABB8-45CE-82C8-6575C7DB65C3}" type="pres">
      <dgm:prSet presAssocID="{CB03BB67-EC6F-4B5E-9D98-2D57D0A008A5}" presName="spacer" presStyleCnt="0"/>
      <dgm:spPr/>
    </dgm:pt>
    <dgm:pt modelId="{376E85D7-4CC5-447E-A7DD-27C4A40EDD33}" type="pres">
      <dgm:prSet presAssocID="{8A37D569-3D04-4CEB-BB03-A3CDA74A2CB2}" presName="parentText" presStyleLbl="node1" presStyleIdx="1" presStyleCnt="7">
        <dgm:presLayoutVars>
          <dgm:chMax val="0"/>
          <dgm:bulletEnabled val="1"/>
        </dgm:presLayoutVars>
      </dgm:prSet>
      <dgm:spPr/>
      <dgm:t>
        <a:bodyPr/>
        <a:lstStyle/>
        <a:p>
          <a:endParaRPr lang="en-US"/>
        </a:p>
      </dgm:t>
    </dgm:pt>
    <dgm:pt modelId="{2380D07A-1FAA-4848-A975-FEAF8BB67446}" type="pres">
      <dgm:prSet presAssocID="{BA404E1A-998B-4404-9763-3ED3C7A4131E}" presName="spacer" presStyleCnt="0"/>
      <dgm:spPr/>
    </dgm:pt>
    <dgm:pt modelId="{70EF812D-75A3-43B9-BA6E-0A6CE0F7C352}" type="pres">
      <dgm:prSet presAssocID="{C1163112-41CD-481D-BBE6-CFB2728A6722}" presName="parentText" presStyleLbl="node1" presStyleIdx="2" presStyleCnt="7">
        <dgm:presLayoutVars>
          <dgm:chMax val="0"/>
          <dgm:bulletEnabled val="1"/>
        </dgm:presLayoutVars>
      </dgm:prSet>
      <dgm:spPr/>
      <dgm:t>
        <a:bodyPr/>
        <a:lstStyle/>
        <a:p>
          <a:endParaRPr lang="en-US"/>
        </a:p>
      </dgm:t>
    </dgm:pt>
    <dgm:pt modelId="{6EBF41B4-761A-47C8-85F2-237B56FC5D6C}" type="pres">
      <dgm:prSet presAssocID="{C690B7B8-61CD-475C-8782-B4FF3CC98450}" presName="spacer" presStyleCnt="0"/>
      <dgm:spPr/>
    </dgm:pt>
    <dgm:pt modelId="{E5F7FCA6-5D6C-4CE1-A968-F77AE601E799}" type="pres">
      <dgm:prSet presAssocID="{DDBD26E0-984A-4F24-8BBE-55FDFF09F312}" presName="parentText" presStyleLbl="node1" presStyleIdx="3" presStyleCnt="7">
        <dgm:presLayoutVars>
          <dgm:chMax val="0"/>
          <dgm:bulletEnabled val="1"/>
        </dgm:presLayoutVars>
      </dgm:prSet>
      <dgm:spPr/>
      <dgm:t>
        <a:bodyPr/>
        <a:lstStyle/>
        <a:p>
          <a:endParaRPr lang="en-US"/>
        </a:p>
      </dgm:t>
    </dgm:pt>
    <dgm:pt modelId="{44944C6F-7068-4727-BB23-4FE1AB5E8E34}" type="pres">
      <dgm:prSet presAssocID="{6FE3840D-EBA5-4CC7-8E0B-131BC841B742}" presName="spacer" presStyleCnt="0"/>
      <dgm:spPr/>
    </dgm:pt>
    <dgm:pt modelId="{D6280A6B-C53F-464B-8CC5-CA15ACA2E3AD}" type="pres">
      <dgm:prSet presAssocID="{0FD4EB2F-79E9-4F8E-ABFD-5B61A332BAA0}" presName="parentText" presStyleLbl="node1" presStyleIdx="4" presStyleCnt="7">
        <dgm:presLayoutVars>
          <dgm:chMax val="0"/>
          <dgm:bulletEnabled val="1"/>
        </dgm:presLayoutVars>
      </dgm:prSet>
      <dgm:spPr/>
      <dgm:t>
        <a:bodyPr/>
        <a:lstStyle/>
        <a:p>
          <a:endParaRPr lang="en-US"/>
        </a:p>
      </dgm:t>
    </dgm:pt>
    <dgm:pt modelId="{EE46AEC1-D254-4810-B220-8145E730CFE2}" type="pres">
      <dgm:prSet presAssocID="{DFF88B1F-17C4-4B33-A057-DB5BBD38091F}" presName="spacer" presStyleCnt="0"/>
      <dgm:spPr/>
    </dgm:pt>
    <dgm:pt modelId="{16E0673D-AD9E-4FA6-AA9C-6D84A534CB66}" type="pres">
      <dgm:prSet presAssocID="{9BB84A60-7079-461E-AD1F-D0C3BC7E7C42}" presName="parentText" presStyleLbl="node1" presStyleIdx="5" presStyleCnt="7">
        <dgm:presLayoutVars>
          <dgm:chMax val="0"/>
          <dgm:bulletEnabled val="1"/>
        </dgm:presLayoutVars>
      </dgm:prSet>
      <dgm:spPr/>
      <dgm:t>
        <a:bodyPr/>
        <a:lstStyle/>
        <a:p>
          <a:endParaRPr lang="en-US"/>
        </a:p>
      </dgm:t>
    </dgm:pt>
    <dgm:pt modelId="{B318A748-75C8-4D13-82F3-B5F1BD805566}" type="pres">
      <dgm:prSet presAssocID="{9B3ACD74-AD31-4B5F-B4D0-AAFFC7F91714}" presName="spacer" presStyleCnt="0"/>
      <dgm:spPr/>
    </dgm:pt>
    <dgm:pt modelId="{0DA1FA16-D4A2-4C01-BDB2-F6D261931F88}" type="pres">
      <dgm:prSet presAssocID="{4CC5F811-9E84-41B0-87BC-8F21C4CA97EE}" presName="parentText" presStyleLbl="node1" presStyleIdx="6" presStyleCnt="7">
        <dgm:presLayoutVars>
          <dgm:chMax val="0"/>
          <dgm:bulletEnabled val="1"/>
        </dgm:presLayoutVars>
      </dgm:prSet>
      <dgm:spPr/>
      <dgm:t>
        <a:bodyPr/>
        <a:lstStyle/>
        <a:p>
          <a:endParaRPr lang="en-US"/>
        </a:p>
      </dgm:t>
    </dgm:pt>
  </dgm:ptLst>
  <dgm:cxnLst>
    <dgm:cxn modelId="{F3045829-F55B-43D2-834E-B8CB65F08D80}" type="presOf" srcId="{0FD4EB2F-79E9-4F8E-ABFD-5B61A332BAA0}" destId="{D6280A6B-C53F-464B-8CC5-CA15ACA2E3AD}" srcOrd="0" destOrd="0" presId="urn:microsoft.com/office/officeart/2005/8/layout/vList2"/>
    <dgm:cxn modelId="{41E147E9-5E49-4816-8EA1-D47000C3CD47}" type="presOf" srcId="{4CC5F811-9E84-41B0-87BC-8F21C4CA97EE}" destId="{0DA1FA16-D4A2-4C01-BDB2-F6D261931F88}" srcOrd="0" destOrd="0" presId="urn:microsoft.com/office/officeart/2005/8/layout/vList2"/>
    <dgm:cxn modelId="{24BAE2B6-9BC5-4A5E-BDA2-1CC05AF74636}" type="presOf" srcId="{0D5B8F76-BB80-4C55-A93B-00760EB53B20}" destId="{61FDBD2D-F980-44C2-909D-87FFD82DCD5D}" srcOrd="0" destOrd="0" presId="urn:microsoft.com/office/officeart/2005/8/layout/vList2"/>
    <dgm:cxn modelId="{35775DC5-084D-4F18-8DF9-A7F1E210CF05}" srcId="{02C9268B-05F7-4396-894A-09E19AE22869}" destId="{0FD4EB2F-79E9-4F8E-ABFD-5B61A332BAA0}" srcOrd="4" destOrd="0" parTransId="{6B9E753C-BA74-4E51-B7BD-419726517B63}" sibTransId="{DFF88B1F-17C4-4B33-A057-DB5BBD38091F}"/>
    <dgm:cxn modelId="{98CE20A1-24BA-41E4-B331-1D09AC1C8384}" srcId="{02C9268B-05F7-4396-894A-09E19AE22869}" destId="{9BB84A60-7079-461E-AD1F-D0C3BC7E7C42}" srcOrd="5" destOrd="0" parTransId="{FC19C8F8-757E-44BD-8486-6A18733CDC8F}" sibTransId="{9B3ACD74-AD31-4B5F-B4D0-AAFFC7F91714}"/>
    <dgm:cxn modelId="{4D173285-E6EB-4629-AF9C-0B9930647E08}" srcId="{02C9268B-05F7-4396-894A-09E19AE22869}" destId="{C1163112-41CD-481D-BBE6-CFB2728A6722}" srcOrd="2" destOrd="0" parTransId="{E835FC07-8062-41EE-87D2-FF547B6A9077}" sibTransId="{C690B7B8-61CD-475C-8782-B4FF3CC98450}"/>
    <dgm:cxn modelId="{3DA73F05-1CC5-4BEF-AF20-D713039295AB}" srcId="{02C9268B-05F7-4396-894A-09E19AE22869}" destId="{0D5B8F76-BB80-4C55-A93B-00760EB53B20}" srcOrd="0" destOrd="0" parTransId="{62688AB1-F500-4D15-9F0D-6141D4DA68CD}" sibTransId="{CB03BB67-EC6F-4B5E-9D98-2D57D0A008A5}"/>
    <dgm:cxn modelId="{0F7DD5F4-BC2D-4092-BA2E-E111C7FCA939}" type="presOf" srcId="{8A37D569-3D04-4CEB-BB03-A3CDA74A2CB2}" destId="{376E85D7-4CC5-447E-A7DD-27C4A40EDD33}" srcOrd="0" destOrd="0" presId="urn:microsoft.com/office/officeart/2005/8/layout/vList2"/>
    <dgm:cxn modelId="{96F0C8CD-0AF4-4338-A53C-E00D394FA097}" type="presOf" srcId="{02C9268B-05F7-4396-894A-09E19AE22869}" destId="{6A2C2B01-7B53-4EED-AD8D-45DEEF5D850A}" srcOrd="0" destOrd="0" presId="urn:microsoft.com/office/officeart/2005/8/layout/vList2"/>
    <dgm:cxn modelId="{C43422A9-3020-407E-A2E9-CA2E511618CD}" type="presOf" srcId="{DDBD26E0-984A-4F24-8BBE-55FDFF09F312}" destId="{E5F7FCA6-5D6C-4CE1-A968-F77AE601E799}" srcOrd="0" destOrd="0" presId="urn:microsoft.com/office/officeart/2005/8/layout/vList2"/>
    <dgm:cxn modelId="{F76E1BB7-10A5-45EA-9CD3-C5F35F082C02}" type="presOf" srcId="{C1163112-41CD-481D-BBE6-CFB2728A6722}" destId="{70EF812D-75A3-43B9-BA6E-0A6CE0F7C352}" srcOrd="0" destOrd="0" presId="urn:microsoft.com/office/officeart/2005/8/layout/vList2"/>
    <dgm:cxn modelId="{3CEC191C-9E4F-4742-81A9-D56C0F66DD1E}" type="presOf" srcId="{9BB84A60-7079-461E-AD1F-D0C3BC7E7C42}" destId="{16E0673D-AD9E-4FA6-AA9C-6D84A534CB66}" srcOrd="0" destOrd="0" presId="urn:microsoft.com/office/officeart/2005/8/layout/vList2"/>
    <dgm:cxn modelId="{5F28EB76-3CE9-4603-93B6-0028274CB127}" srcId="{02C9268B-05F7-4396-894A-09E19AE22869}" destId="{4CC5F811-9E84-41B0-87BC-8F21C4CA97EE}" srcOrd="6" destOrd="0" parTransId="{57C4F983-BE3C-4AC0-807E-E1F4514B95A1}" sibTransId="{712BB4B7-0D28-4C92-ADE4-E28BD378FE90}"/>
    <dgm:cxn modelId="{DE7CA6D9-1E23-4283-B3DB-53E4D8728805}" srcId="{02C9268B-05F7-4396-894A-09E19AE22869}" destId="{DDBD26E0-984A-4F24-8BBE-55FDFF09F312}" srcOrd="3" destOrd="0" parTransId="{55A4A18B-829E-435E-948B-7491DA1F593E}" sibTransId="{6FE3840D-EBA5-4CC7-8E0B-131BC841B742}"/>
    <dgm:cxn modelId="{2D85C8D4-5A00-463E-AFE3-D59FD9C135F8}" srcId="{02C9268B-05F7-4396-894A-09E19AE22869}" destId="{8A37D569-3D04-4CEB-BB03-A3CDA74A2CB2}" srcOrd="1" destOrd="0" parTransId="{1A482E17-9469-4EF1-8235-8C5E300FB4F6}" sibTransId="{BA404E1A-998B-4404-9763-3ED3C7A4131E}"/>
    <dgm:cxn modelId="{40FE4AB3-6BC6-468B-9B12-6F95B7BDEA48}" type="presParOf" srcId="{6A2C2B01-7B53-4EED-AD8D-45DEEF5D850A}" destId="{61FDBD2D-F980-44C2-909D-87FFD82DCD5D}" srcOrd="0" destOrd="0" presId="urn:microsoft.com/office/officeart/2005/8/layout/vList2"/>
    <dgm:cxn modelId="{362D6D46-0A18-45E2-8BE3-010733A2235D}" type="presParOf" srcId="{6A2C2B01-7B53-4EED-AD8D-45DEEF5D850A}" destId="{9BFE7EDF-ABB8-45CE-82C8-6575C7DB65C3}" srcOrd="1" destOrd="0" presId="urn:microsoft.com/office/officeart/2005/8/layout/vList2"/>
    <dgm:cxn modelId="{1F549B65-526A-49A3-A486-B77457A71192}" type="presParOf" srcId="{6A2C2B01-7B53-4EED-AD8D-45DEEF5D850A}" destId="{376E85D7-4CC5-447E-A7DD-27C4A40EDD33}" srcOrd="2" destOrd="0" presId="urn:microsoft.com/office/officeart/2005/8/layout/vList2"/>
    <dgm:cxn modelId="{4C4809AC-17D4-434A-A659-2711A998ED58}" type="presParOf" srcId="{6A2C2B01-7B53-4EED-AD8D-45DEEF5D850A}" destId="{2380D07A-1FAA-4848-A975-FEAF8BB67446}" srcOrd="3" destOrd="0" presId="urn:microsoft.com/office/officeart/2005/8/layout/vList2"/>
    <dgm:cxn modelId="{5270EAB8-E1D4-4F8A-8A4E-B627410EAAFA}" type="presParOf" srcId="{6A2C2B01-7B53-4EED-AD8D-45DEEF5D850A}" destId="{70EF812D-75A3-43B9-BA6E-0A6CE0F7C352}" srcOrd="4" destOrd="0" presId="urn:microsoft.com/office/officeart/2005/8/layout/vList2"/>
    <dgm:cxn modelId="{34B68902-8539-4DE1-9989-498863ABE603}" type="presParOf" srcId="{6A2C2B01-7B53-4EED-AD8D-45DEEF5D850A}" destId="{6EBF41B4-761A-47C8-85F2-237B56FC5D6C}" srcOrd="5" destOrd="0" presId="urn:microsoft.com/office/officeart/2005/8/layout/vList2"/>
    <dgm:cxn modelId="{B30FE36D-C0BB-4FC1-81C5-71DBC571E183}" type="presParOf" srcId="{6A2C2B01-7B53-4EED-AD8D-45DEEF5D850A}" destId="{E5F7FCA6-5D6C-4CE1-A968-F77AE601E799}" srcOrd="6" destOrd="0" presId="urn:microsoft.com/office/officeart/2005/8/layout/vList2"/>
    <dgm:cxn modelId="{86879426-8131-4CE6-B829-B37A971A2398}" type="presParOf" srcId="{6A2C2B01-7B53-4EED-AD8D-45DEEF5D850A}" destId="{44944C6F-7068-4727-BB23-4FE1AB5E8E34}" srcOrd="7" destOrd="0" presId="urn:microsoft.com/office/officeart/2005/8/layout/vList2"/>
    <dgm:cxn modelId="{EAAD2029-466B-4744-A57D-A61237277A35}" type="presParOf" srcId="{6A2C2B01-7B53-4EED-AD8D-45DEEF5D850A}" destId="{D6280A6B-C53F-464B-8CC5-CA15ACA2E3AD}" srcOrd="8" destOrd="0" presId="urn:microsoft.com/office/officeart/2005/8/layout/vList2"/>
    <dgm:cxn modelId="{9B4EA77B-9CDB-430E-84CD-1F0C0FF82C68}" type="presParOf" srcId="{6A2C2B01-7B53-4EED-AD8D-45DEEF5D850A}" destId="{EE46AEC1-D254-4810-B220-8145E730CFE2}" srcOrd="9" destOrd="0" presId="urn:microsoft.com/office/officeart/2005/8/layout/vList2"/>
    <dgm:cxn modelId="{4D09B170-941B-4283-9364-6D6641948F5C}" type="presParOf" srcId="{6A2C2B01-7B53-4EED-AD8D-45DEEF5D850A}" destId="{16E0673D-AD9E-4FA6-AA9C-6D84A534CB66}" srcOrd="10" destOrd="0" presId="urn:microsoft.com/office/officeart/2005/8/layout/vList2"/>
    <dgm:cxn modelId="{8F55D44C-E4DF-4CA1-B383-0E90010D0456}" type="presParOf" srcId="{6A2C2B01-7B53-4EED-AD8D-45DEEF5D850A}" destId="{B318A748-75C8-4D13-82F3-B5F1BD805566}" srcOrd="11" destOrd="0" presId="urn:microsoft.com/office/officeart/2005/8/layout/vList2"/>
    <dgm:cxn modelId="{50AFAB37-CE37-4BB0-88C6-0398E5FCB32E}" type="presParOf" srcId="{6A2C2B01-7B53-4EED-AD8D-45DEEF5D850A}" destId="{0DA1FA16-D4A2-4C01-BDB2-F6D261931F88}" srcOrd="12" destOrd="0" presId="urn:microsoft.com/office/officeart/2005/8/layout/vList2"/>
  </dgm:cxnLst>
  <dgm:bg/>
  <dgm:whole/>
</dgm:dataModel>
</file>

<file path=ppt/diagrams/data4.xml><?xml version="1.0" encoding="utf-8"?>
<dgm:dataModel xmlns:dgm="http://schemas.openxmlformats.org/drawingml/2006/diagram" xmlns:a="http://schemas.openxmlformats.org/drawingml/2006/main">
  <dgm:ptLst>
    <dgm:pt modelId="{A9753A70-56E6-4838-B925-48E5AD35C5AD}" type="doc">
      <dgm:prSet loTypeId="urn:microsoft.com/office/officeart/2005/8/layout/vProcess5" loCatId="process" qsTypeId="urn:microsoft.com/office/officeart/2005/8/quickstyle/simple4" qsCatId="simple" csTypeId="urn:microsoft.com/office/officeart/2005/8/colors/colorful1" csCatId="colorful" phldr="1"/>
      <dgm:spPr/>
      <dgm:t>
        <a:bodyPr/>
        <a:lstStyle/>
        <a:p>
          <a:endParaRPr lang="en-US"/>
        </a:p>
      </dgm:t>
    </dgm:pt>
    <dgm:pt modelId="{53472B2C-0B4D-45F3-8434-8FDEFED5C6E7}">
      <dgm:prSet/>
      <dgm:spPr/>
      <dgm:t>
        <a:bodyPr/>
        <a:lstStyle/>
        <a:p>
          <a:pPr rtl="0"/>
          <a:r>
            <a:rPr lang="en-US" dirty="0" smtClean="0"/>
            <a:t>Creating a business case</a:t>
          </a:r>
          <a:endParaRPr lang="en-US" dirty="0"/>
        </a:p>
      </dgm:t>
    </dgm:pt>
    <dgm:pt modelId="{88A6BD29-4BF8-4A46-B88B-22FAA47F1F77}" type="parTrans" cxnId="{ED2D3217-DE63-4F30-8590-609DE041EEF6}">
      <dgm:prSet/>
      <dgm:spPr/>
      <dgm:t>
        <a:bodyPr/>
        <a:lstStyle/>
        <a:p>
          <a:endParaRPr lang="en-US"/>
        </a:p>
      </dgm:t>
    </dgm:pt>
    <dgm:pt modelId="{F67CAB38-3B60-4307-9631-E3C6AF7F2DB2}" type="sibTrans" cxnId="{ED2D3217-DE63-4F30-8590-609DE041EEF6}">
      <dgm:prSet/>
      <dgm:spPr/>
      <dgm:t>
        <a:bodyPr/>
        <a:lstStyle/>
        <a:p>
          <a:endParaRPr lang="en-US"/>
        </a:p>
      </dgm:t>
    </dgm:pt>
    <dgm:pt modelId="{70EBD688-466C-4F92-9F6A-EE07637500CE}">
      <dgm:prSet/>
      <dgm:spPr/>
      <dgm:t>
        <a:bodyPr/>
        <a:lstStyle/>
        <a:p>
          <a:pPr rtl="0"/>
          <a:r>
            <a:rPr lang="en-US" dirty="0" smtClean="0"/>
            <a:t>Establishing alignment to the business strategy and priorities</a:t>
          </a:r>
          <a:endParaRPr lang="en-US" dirty="0"/>
        </a:p>
      </dgm:t>
    </dgm:pt>
    <dgm:pt modelId="{C1D1771E-0A91-4C5B-8A73-93A07465497E}" type="parTrans" cxnId="{D267391B-7476-4BE7-B8C7-D94CF36058E4}">
      <dgm:prSet/>
      <dgm:spPr/>
      <dgm:t>
        <a:bodyPr/>
        <a:lstStyle/>
        <a:p>
          <a:endParaRPr lang="en-US"/>
        </a:p>
      </dgm:t>
    </dgm:pt>
    <dgm:pt modelId="{F082E793-A72C-43C3-B863-92BC27B40BAE}" type="sibTrans" cxnId="{D267391B-7476-4BE7-B8C7-D94CF36058E4}">
      <dgm:prSet/>
      <dgm:spPr/>
      <dgm:t>
        <a:bodyPr/>
        <a:lstStyle/>
        <a:p>
          <a:endParaRPr lang="en-US"/>
        </a:p>
      </dgm:t>
    </dgm:pt>
    <dgm:pt modelId="{1DFA8611-8363-42EF-83ED-B1DBC0AF91A4}">
      <dgm:prSet/>
      <dgm:spPr/>
      <dgm:t>
        <a:bodyPr/>
        <a:lstStyle/>
        <a:p>
          <a:pPr rtl="0"/>
          <a:r>
            <a:rPr lang="en-US" dirty="0" smtClean="0"/>
            <a:t>Securing executive business sponsorship and engagement</a:t>
          </a:r>
          <a:endParaRPr lang="en-US" dirty="0"/>
        </a:p>
      </dgm:t>
    </dgm:pt>
    <dgm:pt modelId="{DD42E61C-41F2-4092-A997-CC6B35D9B672}" type="parTrans" cxnId="{0FEA06A9-4F5D-46F6-A90A-B383ACAC96A9}">
      <dgm:prSet/>
      <dgm:spPr/>
      <dgm:t>
        <a:bodyPr/>
        <a:lstStyle/>
        <a:p>
          <a:endParaRPr lang="en-US"/>
        </a:p>
      </dgm:t>
    </dgm:pt>
    <dgm:pt modelId="{DC0EA88D-B5E6-4CF9-B156-7D856CE3D1CA}" type="sibTrans" cxnId="{0FEA06A9-4F5D-46F6-A90A-B383ACAC96A9}">
      <dgm:prSet/>
      <dgm:spPr/>
      <dgm:t>
        <a:bodyPr/>
        <a:lstStyle/>
        <a:p>
          <a:endParaRPr lang="en-US"/>
        </a:p>
      </dgm:t>
    </dgm:pt>
    <dgm:pt modelId="{985BAE62-775C-4811-867A-471214FA728C}">
      <dgm:prSet/>
      <dgm:spPr/>
      <dgm:t>
        <a:bodyPr/>
        <a:lstStyle/>
        <a:p>
          <a:pPr rtl="0"/>
          <a:r>
            <a:rPr lang="en-US" dirty="0" smtClean="0"/>
            <a:t>Working with Knowledge Management and Social Media “teams”</a:t>
          </a:r>
          <a:endParaRPr lang="en-US" dirty="0"/>
        </a:p>
      </dgm:t>
    </dgm:pt>
    <dgm:pt modelId="{BFC72D14-F0F0-4341-A632-D478C66F9E1D}" type="parTrans" cxnId="{F34CE247-5233-4343-AD46-6A3B7B8604EA}">
      <dgm:prSet/>
      <dgm:spPr/>
      <dgm:t>
        <a:bodyPr/>
        <a:lstStyle/>
        <a:p>
          <a:endParaRPr lang="en-US"/>
        </a:p>
      </dgm:t>
    </dgm:pt>
    <dgm:pt modelId="{FEC0674A-BC39-4968-9C39-BB940FCA3021}" type="sibTrans" cxnId="{F34CE247-5233-4343-AD46-6A3B7B8604EA}">
      <dgm:prSet/>
      <dgm:spPr/>
      <dgm:t>
        <a:bodyPr/>
        <a:lstStyle/>
        <a:p>
          <a:endParaRPr lang="en-US"/>
        </a:p>
      </dgm:t>
    </dgm:pt>
    <dgm:pt modelId="{60439EBE-0844-4DC8-9A70-66181E83B774}">
      <dgm:prSet/>
      <dgm:spPr/>
      <dgm:t>
        <a:bodyPr/>
        <a:lstStyle/>
        <a:p>
          <a:pPr rtl="0"/>
          <a:r>
            <a:rPr lang="en-US" dirty="0" smtClean="0"/>
            <a:t>Conducting a proof of concept</a:t>
          </a:r>
          <a:endParaRPr lang="en-US" dirty="0"/>
        </a:p>
      </dgm:t>
    </dgm:pt>
    <dgm:pt modelId="{85B9EF8B-674B-4AC8-98B3-1481A3EBF60A}" type="parTrans" cxnId="{11539F9E-51BB-40DC-B1EA-616A6232AEFD}">
      <dgm:prSet/>
      <dgm:spPr/>
      <dgm:t>
        <a:bodyPr/>
        <a:lstStyle/>
        <a:p>
          <a:endParaRPr lang="en-US"/>
        </a:p>
      </dgm:t>
    </dgm:pt>
    <dgm:pt modelId="{3CA2B739-6E30-4AE8-B750-480908F5D4BE}" type="sibTrans" cxnId="{11539F9E-51BB-40DC-B1EA-616A6232AEFD}">
      <dgm:prSet/>
      <dgm:spPr/>
      <dgm:t>
        <a:bodyPr/>
        <a:lstStyle/>
        <a:p>
          <a:endParaRPr lang="en-US"/>
        </a:p>
      </dgm:t>
    </dgm:pt>
    <dgm:pt modelId="{2324DDF1-DA38-4023-AD17-F6AB2C2B80BA}" type="pres">
      <dgm:prSet presAssocID="{A9753A70-56E6-4838-B925-48E5AD35C5AD}" presName="outerComposite" presStyleCnt="0">
        <dgm:presLayoutVars>
          <dgm:chMax val="5"/>
          <dgm:dir/>
          <dgm:resizeHandles val="exact"/>
        </dgm:presLayoutVars>
      </dgm:prSet>
      <dgm:spPr/>
      <dgm:t>
        <a:bodyPr/>
        <a:lstStyle/>
        <a:p>
          <a:endParaRPr lang="en-US"/>
        </a:p>
      </dgm:t>
    </dgm:pt>
    <dgm:pt modelId="{0C6DE182-89EA-413A-B97F-A95BA4BACADE}" type="pres">
      <dgm:prSet presAssocID="{A9753A70-56E6-4838-B925-48E5AD35C5AD}" presName="dummyMaxCanvas" presStyleCnt="0">
        <dgm:presLayoutVars/>
      </dgm:prSet>
      <dgm:spPr/>
      <dgm:t>
        <a:bodyPr/>
        <a:lstStyle/>
        <a:p>
          <a:endParaRPr lang="en-US"/>
        </a:p>
      </dgm:t>
    </dgm:pt>
    <dgm:pt modelId="{67891ACE-2EEC-49A6-9DE2-EB0A814F2D9B}" type="pres">
      <dgm:prSet presAssocID="{A9753A70-56E6-4838-B925-48E5AD35C5AD}" presName="FiveNodes_1" presStyleLbl="node1" presStyleIdx="0" presStyleCnt="5">
        <dgm:presLayoutVars>
          <dgm:bulletEnabled val="1"/>
        </dgm:presLayoutVars>
      </dgm:prSet>
      <dgm:spPr/>
      <dgm:t>
        <a:bodyPr/>
        <a:lstStyle/>
        <a:p>
          <a:endParaRPr lang="en-US"/>
        </a:p>
      </dgm:t>
    </dgm:pt>
    <dgm:pt modelId="{A335BED9-056F-4A83-88F8-A88553C7AEA6}" type="pres">
      <dgm:prSet presAssocID="{A9753A70-56E6-4838-B925-48E5AD35C5AD}" presName="FiveNodes_2" presStyleLbl="node1" presStyleIdx="1" presStyleCnt="5">
        <dgm:presLayoutVars>
          <dgm:bulletEnabled val="1"/>
        </dgm:presLayoutVars>
      </dgm:prSet>
      <dgm:spPr/>
      <dgm:t>
        <a:bodyPr/>
        <a:lstStyle/>
        <a:p>
          <a:endParaRPr lang="en-US"/>
        </a:p>
      </dgm:t>
    </dgm:pt>
    <dgm:pt modelId="{FE686607-0F73-4DCC-A91E-A50B1E7F8A13}" type="pres">
      <dgm:prSet presAssocID="{A9753A70-56E6-4838-B925-48E5AD35C5AD}" presName="FiveNodes_3" presStyleLbl="node1" presStyleIdx="2" presStyleCnt="5">
        <dgm:presLayoutVars>
          <dgm:bulletEnabled val="1"/>
        </dgm:presLayoutVars>
      </dgm:prSet>
      <dgm:spPr/>
      <dgm:t>
        <a:bodyPr/>
        <a:lstStyle/>
        <a:p>
          <a:endParaRPr lang="en-US"/>
        </a:p>
      </dgm:t>
    </dgm:pt>
    <dgm:pt modelId="{50EF83A3-BA0D-42DE-AD68-FF335AEDD271}" type="pres">
      <dgm:prSet presAssocID="{A9753A70-56E6-4838-B925-48E5AD35C5AD}" presName="FiveNodes_4" presStyleLbl="node1" presStyleIdx="3" presStyleCnt="5">
        <dgm:presLayoutVars>
          <dgm:bulletEnabled val="1"/>
        </dgm:presLayoutVars>
      </dgm:prSet>
      <dgm:spPr/>
      <dgm:t>
        <a:bodyPr/>
        <a:lstStyle/>
        <a:p>
          <a:endParaRPr lang="en-US"/>
        </a:p>
      </dgm:t>
    </dgm:pt>
    <dgm:pt modelId="{7AA5055E-5604-42EA-B7A5-C78821A0BDFC}" type="pres">
      <dgm:prSet presAssocID="{A9753A70-56E6-4838-B925-48E5AD35C5AD}" presName="FiveNodes_5" presStyleLbl="node1" presStyleIdx="4" presStyleCnt="5">
        <dgm:presLayoutVars>
          <dgm:bulletEnabled val="1"/>
        </dgm:presLayoutVars>
      </dgm:prSet>
      <dgm:spPr/>
      <dgm:t>
        <a:bodyPr/>
        <a:lstStyle/>
        <a:p>
          <a:endParaRPr lang="en-US"/>
        </a:p>
      </dgm:t>
    </dgm:pt>
    <dgm:pt modelId="{169ECB6D-82B8-4DDB-9916-CF574E34746F}" type="pres">
      <dgm:prSet presAssocID="{A9753A70-56E6-4838-B925-48E5AD35C5AD}" presName="FiveConn_1-2" presStyleLbl="fgAccFollowNode1" presStyleIdx="0" presStyleCnt="4">
        <dgm:presLayoutVars>
          <dgm:bulletEnabled val="1"/>
        </dgm:presLayoutVars>
      </dgm:prSet>
      <dgm:spPr/>
      <dgm:t>
        <a:bodyPr/>
        <a:lstStyle/>
        <a:p>
          <a:endParaRPr lang="en-US"/>
        </a:p>
      </dgm:t>
    </dgm:pt>
    <dgm:pt modelId="{34D43E34-4BE6-423E-8D61-C96B4FEBFC04}" type="pres">
      <dgm:prSet presAssocID="{A9753A70-56E6-4838-B925-48E5AD35C5AD}" presName="FiveConn_2-3" presStyleLbl="fgAccFollowNode1" presStyleIdx="1" presStyleCnt="4">
        <dgm:presLayoutVars>
          <dgm:bulletEnabled val="1"/>
        </dgm:presLayoutVars>
      </dgm:prSet>
      <dgm:spPr/>
      <dgm:t>
        <a:bodyPr/>
        <a:lstStyle/>
        <a:p>
          <a:endParaRPr lang="en-US"/>
        </a:p>
      </dgm:t>
    </dgm:pt>
    <dgm:pt modelId="{39D7F2FC-0F01-44B1-AF5E-DF0D4EE41254}" type="pres">
      <dgm:prSet presAssocID="{A9753A70-56E6-4838-B925-48E5AD35C5AD}" presName="FiveConn_3-4" presStyleLbl="fgAccFollowNode1" presStyleIdx="2" presStyleCnt="4">
        <dgm:presLayoutVars>
          <dgm:bulletEnabled val="1"/>
        </dgm:presLayoutVars>
      </dgm:prSet>
      <dgm:spPr/>
      <dgm:t>
        <a:bodyPr/>
        <a:lstStyle/>
        <a:p>
          <a:endParaRPr lang="en-US"/>
        </a:p>
      </dgm:t>
    </dgm:pt>
    <dgm:pt modelId="{EDA9F398-CA43-42B9-990F-227E68545DCC}" type="pres">
      <dgm:prSet presAssocID="{A9753A70-56E6-4838-B925-48E5AD35C5AD}" presName="FiveConn_4-5" presStyleLbl="fgAccFollowNode1" presStyleIdx="3" presStyleCnt="4">
        <dgm:presLayoutVars>
          <dgm:bulletEnabled val="1"/>
        </dgm:presLayoutVars>
      </dgm:prSet>
      <dgm:spPr/>
      <dgm:t>
        <a:bodyPr/>
        <a:lstStyle/>
        <a:p>
          <a:endParaRPr lang="en-US"/>
        </a:p>
      </dgm:t>
    </dgm:pt>
    <dgm:pt modelId="{EF4F1765-3B0C-407D-A7B0-43690560955C}" type="pres">
      <dgm:prSet presAssocID="{A9753A70-56E6-4838-B925-48E5AD35C5AD}" presName="FiveNodes_1_text" presStyleLbl="node1" presStyleIdx="4" presStyleCnt="5">
        <dgm:presLayoutVars>
          <dgm:bulletEnabled val="1"/>
        </dgm:presLayoutVars>
      </dgm:prSet>
      <dgm:spPr/>
      <dgm:t>
        <a:bodyPr/>
        <a:lstStyle/>
        <a:p>
          <a:endParaRPr lang="en-US"/>
        </a:p>
      </dgm:t>
    </dgm:pt>
    <dgm:pt modelId="{FDF4E7D4-1E6B-4625-8C0D-EC7B0E0BC6A8}" type="pres">
      <dgm:prSet presAssocID="{A9753A70-56E6-4838-B925-48E5AD35C5AD}" presName="FiveNodes_2_text" presStyleLbl="node1" presStyleIdx="4" presStyleCnt="5">
        <dgm:presLayoutVars>
          <dgm:bulletEnabled val="1"/>
        </dgm:presLayoutVars>
      </dgm:prSet>
      <dgm:spPr/>
      <dgm:t>
        <a:bodyPr/>
        <a:lstStyle/>
        <a:p>
          <a:endParaRPr lang="en-US"/>
        </a:p>
      </dgm:t>
    </dgm:pt>
    <dgm:pt modelId="{F5F2B8C9-BCC9-4B00-AA46-DB15BA8E5665}" type="pres">
      <dgm:prSet presAssocID="{A9753A70-56E6-4838-B925-48E5AD35C5AD}" presName="FiveNodes_3_text" presStyleLbl="node1" presStyleIdx="4" presStyleCnt="5">
        <dgm:presLayoutVars>
          <dgm:bulletEnabled val="1"/>
        </dgm:presLayoutVars>
      </dgm:prSet>
      <dgm:spPr/>
      <dgm:t>
        <a:bodyPr/>
        <a:lstStyle/>
        <a:p>
          <a:endParaRPr lang="en-US"/>
        </a:p>
      </dgm:t>
    </dgm:pt>
    <dgm:pt modelId="{07E3B598-C942-49B5-8BA7-0DA5DD84983F}" type="pres">
      <dgm:prSet presAssocID="{A9753A70-56E6-4838-B925-48E5AD35C5AD}" presName="FiveNodes_4_text" presStyleLbl="node1" presStyleIdx="4" presStyleCnt="5">
        <dgm:presLayoutVars>
          <dgm:bulletEnabled val="1"/>
        </dgm:presLayoutVars>
      </dgm:prSet>
      <dgm:spPr/>
      <dgm:t>
        <a:bodyPr/>
        <a:lstStyle/>
        <a:p>
          <a:endParaRPr lang="en-US"/>
        </a:p>
      </dgm:t>
    </dgm:pt>
    <dgm:pt modelId="{4A5B1683-7DDB-4D46-8411-7A45FD68F8B0}" type="pres">
      <dgm:prSet presAssocID="{A9753A70-56E6-4838-B925-48E5AD35C5AD}" presName="FiveNodes_5_text" presStyleLbl="node1" presStyleIdx="4" presStyleCnt="5">
        <dgm:presLayoutVars>
          <dgm:bulletEnabled val="1"/>
        </dgm:presLayoutVars>
      </dgm:prSet>
      <dgm:spPr/>
      <dgm:t>
        <a:bodyPr/>
        <a:lstStyle/>
        <a:p>
          <a:endParaRPr lang="en-US"/>
        </a:p>
      </dgm:t>
    </dgm:pt>
  </dgm:ptLst>
  <dgm:cxnLst>
    <dgm:cxn modelId="{ED2D3217-DE63-4F30-8590-609DE041EEF6}" srcId="{A9753A70-56E6-4838-B925-48E5AD35C5AD}" destId="{53472B2C-0B4D-45F3-8434-8FDEFED5C6E7}" srcOrd="0" destOrd="0" parTransId="{88A6BD29-4BF8-4A46-B88B-22FAA47F1F77}" sibTransId="{F67CAB38-3B60-4307-9631-E3C6AF7F2DB2}"/>
    <dgm:cxn modelId="{A59BD356-0CE3-4930-A3B9-A5406CD5CE0F}" type="presOf" srcId="{F082E793-A72C-43C3-B863-92BC27B40BAE}" destId="{34D43E34-4BE6-423E-8D61-C96B4FEBFC04}" srcOrd="0" destOrd="0" presId="urn:microsoft.com/office/officeart/2005/8/layout/vProcess5"/>
    <dgm:cxn modelId="{F34CE247-5233-4343-AD46-6A3B7B8604EA}" srcId="{A9753A70-56E6-4838-B925-48E5AD35C5AD}" destId="{985BAE62-775C-4811-867A-471214FA728C}" srcOrd="3" destOrd="0" parTransId="{BFC72D14-F0F0-4341-A632-D478C66F9E1D}" sibTransId="{FEC0674A-BC39-4968-9C39-BB940FCA3021}"/>
    <dgm:cxn modelId="{06453701-5944-453D-A34C-D4509FB7DED9}" type="presOf" srcId="{DC0EA88D-B5E6-4CF9-B156-7D856CE3D1CA}" destId="{39D7F2FC-0F01-44B1-AF5E-DF0D4EE41254}" srcOrd="0" destOrd="0" presId="urn:microsoft.com/office/officeart/2005/8/layout/vProcess5"/>
    <dgm:cxn modelId="{76B31F26-C117-4A8D-84AF-B2A8837C8C13}" type="presOf" srcId="{1DFA8611-8363-42EF-83ED-B1DBC0AF91A4}" destId="{FE686607-0F73-4DCC-A91E-A50B1E7F8A13}" srcOrd="0" destOrd="0" presId="urn:microsoft.com/office/officeart/2005/8/layout/vProcess5"/>
    <dgm:cxn modelId="{0FEA06A9-4F5D-46F6-A90A-B383ACAC96A9}" srcId="{A9753A70-56E6-4838-B925-48E5AD35C5AD}" destId="{1DFA8611-8363-42EF-83ED-B1DBC0AF91A4}" srcOrd="2" destOrd="0" parTransId="{DD42E61C-41F2-4092-A997-CC6B35D9B672}" sibTransId="{DC0EA88D-B5E6-4CF9-B156-7D856CE3D1CA}"/>
    <dgm:cxn modelId="{33608879-3F55-4B05-806A-20F40165EB02}" type="presOf" srcId="{F67CAB38-3B60-4307-9631-E3C6AF7F2DB2}" destId="{169ECB6D-82B8-4DDB-9916-CF574E34746F}" srcOrd="0" destOrd="0" presId="urn:microsoft.com/office/officeart/2005/8/layout/vProcess5"/>
    <dgm:cxn modelId="{4EE7EEB1-7846-46CF-9D3D-9573810DF013}" type="presOf" srcId="{A9753A70-56E6-4838-B925-48E5AD35C5AD}" destId="{2324DDF1-DA38-4023-AD17-F6AB2C2B80BA}" srcOrd="0" destOrd="0" presId="urn:microsoft.com/office/officeart/2005/8/layout/vProcess5"/>
    <dgm:cxn modelId="{036D3657-97E4-4694-BBE9-EC966FF0A36C}" type="presOf" srcId="{1DFA8611-8363-42EF-83ED-B1DBC0AF91A4}" destId="{F5F2B8C9-BCC9-4B00-AA46-DB15BA8E5665}" srcOrd="1" destOrd="0" presId="urn:microsoft.com/office/officeart/2005/8/layout/vProcess5"/>
    <dgm:cxn modelId="{D20D3EBD-A4C0-4F72-A3F6-B956FE0D6CAA}" type="presOf" srcId="{60439EBE-0844-4DC8-9A70-66181E83B774}" destId="{7AA5055E-5604-42EA-B7A5-C78821A0BDFC}" srcOrd="0" destOrd="0" presId="urn:microsoft.com/office/officeart/2005/8/layout/vProcess5"/>
    <dgm:cxn modelId="{6AA074E4-1BA6-45E8-8CD2-BC6384DD9AB4}" type="presOf" srcId="{985BAE62-775C-4811-867A-471214FA728C}" destId="{07E3B598-C942-49B5-8BA7-0DA5DD84983F}" srcOrd="1" destOrd="0" presId="urn:microsoft.com/office/officeart/2005/8/layout/vProcess5"/>
    <dgm:cxn modelId="{FB4CE349-28C6-426D-A936-7891F6B27D1C}" type="presOf" srcId="{FEC0674A-BC39-4968-9C39-BB940FCA3021}" destId="{EDA9F398-CA43-42B9-990F-227E68545DCC}" srcOrd="0" destOrd="0" presId="urn:microsoft.com/office/officeart/2005/8/layout/vProcess5"/>
    <dgm:cxn modelId="{92A81C26-45AD-467A-8119-EF37E0F4F774}" type="presOf" srcId="{70EBD688-466C-4F92-9F6A-EE07637500CE}" destId="{A335BED9-056F-4A83-88F8-A88553C7AEA6}" srcOrd="0" destOrd="0" presId="urn:microsoft.com/office/officeart/2005/8/layout/vProcess5"/>
    <dgm:cxn modelId="{3F16577D-C962-45DA-8637-F080399DADE7}" type="presOf" srcId="{53472B2C-0B4D-45F3-8434-8FDEFED5C6E7}" destId="{67891ACE-2EEC-49A6-9DE2-EB0A814F2D9B}" srcOrd="0" destOrd="0" presId="urn:microsoft.com/office/officeart/2005/8/layout/vProcess5"/>
    <dgm:cxn modelId="{11539F9E-51BB-40DC-B1EA-616A6232AEFD}" srcId="{A9753A70-56E6-4838-B925-48E5AD35C5AD}" destId="{60439EBE-0844-4DC8-9A70-66181E83B774}" srcOrd="4" destOrd="0" parTransId="{85B9EF8B-674B-4AC8-98B3-1481A3EBF60A}" sibTransId="{3CA2B739-6E30-4AE8-B750-480908F5D4BE}"/>
    <dgm:cxn modelId="{89FA15B3-1993-48D3-9DB1-A6DECFF7449D}" type="presOf" srcId="{53472B2C-0B4D-45F3-8434-8FDEFED5C6E7}" destId="{EF4F1765-3B0C-407D-A7B0-43690560955C}" srcOrd="1" destOrd="0" presId="urn:microsoft.com/office/officeart/2005/8/layout/vProcess5"/>
    <dgm:cxn modelId="{D267391B-7476-4BE7-B8C7-D94CF36058E4}" srcId="{A9753A70-56E6-4838-B925-48E5AD35C5AD}" destId="{70EBD688-466C-4F92-9F6A-EE07637500CE}" srcOrd="1" destOrd="0" parTransId="{C1D1771E-0A91-4C5B-8A73-93A07465497E}" sibTransId="{F082E793-A72C-43C3-B863-92BC27B40BAE}"/>
    <dgm:cxn modelId="{052EA01A-1EF2-4E37-8AC1-5760836E4A17}" type="presOf" srcId="{70EBD688-466C-4F92-9F6A-EE07637500CE}" destId="{FDF4E7D4-1E6B-4625-8C0D-EC7B0E0BC6A8}" srcOrd="1" destOrd="0" presId="urn:microsoft.com/office/officeart/2005/8/layout/vProcess5"/>
    <dgm:cxn modelId="{67E8338A-2788-4DEB-B08C-EE4987C6969C}" type="presOf" srcId="{60439EBE-0844-4DC8-9A70-66181E83B774}" destId="{4A5B1683-7DDB-4D46-8411-7A45FD68F8B0}" srcOrd="1" destOrd="0" presId="urn:microsoft.com/office/officeart/2005/8/layout/vProcess5"/>
    <dgm:cxn modelId="{B17CA7E8-D175-48C1-A617-0F088B1F9641}" type="presOf" srcId="{985BAE62-775C-4811-867A-471214FA728C}" destId="{50EF83A3-BA0D-42DE-AD68-FF335AEDD271}" srcOrd="0" destOrd="0" presId="urn:microsoft.com/office/officeart/2005/8/layout/vProcess5"/>
    <dgm:cxn modelId="{734EFA6B-F8FF-4111-BC38-E8BA92A6984F}" type="presParOf" srcId="{2324DDF1-DA38-4023-AD17-F6AB2C2B80BA}" destId="{0C6DE182-89EA-413A-B97F-A95BA4BACADE}" srcOrd="0" destOrd="0" presId="urn:microsoft.com/office/officeart/2005/8/layout/vProcess5"/>
    <dgm:cxn modelId="{E82104EC-1C2F-4573-896E-276A31D9C5B5}" type="presParOf" srcId="{2324DDF1-DA38-4023-AD17-F6AB2C2B80BA}" destId="{67891ACE-2EEC-49A6-9DE2-EB0A814F2D9B}" srcOrd="1" destOrd="0" presId="urn:microsoft.com/office/officeart/2005/8/layout/vProcess5"/>
    <dgm:cxn modelId="{51BF3EF2-F9DD-42F4-B0A6-DC83AEAC1FD1}" type="presParOf" srcId="{2324DDF1-DA38-4023-AD17-F6AB2C2B80BA}" destId="{A335BED9-056F-4A83-88F8-A88553C7AEA6}" srcOrd="2" destOrd="0" presId="urn:microsoft.com/office/officeart/2005/8/layout/vProcess5"/>
    <dgm:cxn modelId="{F81BEF9A-FE60-4AB0-B3A9-32075225F4F0}" type="presParOf" srcId="{2324DDF1-DA38-4023-AD17-F6AB2C2B80BA}" destId="{FE686607-0F73-4DCC-A91E-A50B1E7F8A13}" srcOrd="3" destOrd="0" presId="urn:microsoft.com/office/officeart/2005/8/layout/vProcess5"/>
    <dgm:cxn modelId="{7D61C2AF-4A2D-4674-BFF9-092B6B752E00}" type="presParOf" srcId="{2324DDF1-DA38-4023-AD17-F6AB2C2B80BA}" destId="{50EF83A3-BA0D-42DE-AD68-FF335AEDD271}" srcOrd="4" destOrd="0" presId="urn:microsoft.com/office/officeart/2005/8/layout/vProcess5"/>
    <dgm:cxn modelId="{14312106-17D7-4E13-88F7-44EC972A068F}" type="presParOf" srcId="{2324DDF1-DA38-4023-AD17-F6AB2C2B80BA}" destId="{7AA5055E-5604-42EA-B7A5-C78821A0BDFC}" srcOrd="5" destOrd="0" presId="urn:microsoft.com/office/officeart/2005/8/layout/vProcess5"/>
    <dgm:cxn modelId="{763E4D9B-BF92-4338-B73C-D4EA4A94B6C6}" type="presParOf" srcId="{2324DDF1-DA38-4023-AD17-F6AB2C2B80BA}" destId="{169ECB6D-82B8-4DDB-9916-CF574E34746F}" srcOrd="6" destOrd="0" presId="urn:microsoft.com/office/officeart/2005/8/layout/vProcess5"/>
    <dgm:cxn modelId="{BBCA7CD1-E40D-4F3F-B124-8B57FE3A4413}" type="presParOf" srcId="{2324DDF1-DA38-4023-AD17-F6AB2C2B80BA}" destId="{34D43E34-4BE6-423E-8D61-C96B4FEBFC04}" srcOrd="7" destOrd="0" presId="urn:microsoft.com/office/officeart/2005/8/layout/vProcess5"/>
    <dgm:cxn modelId="{11C40AD5-C259-48F1-80DA-BFAAECE2F498}" type="presParOf" srcId="{2324DDF1-DA38-4023-AD17-F6AB2C2B80BA}" destId="{39D7F2FC-0F01-44B1-AF5E-DF0D4EE41254}" srcOrd="8" destOrd="0" presId="urn:microsoft.com/office/officeart/2005/8/layout/vProcess5"/>
    <dgm:cxn modelId="{74D61BC0-4650-49CB-9BCC-BC773D7ED447}" type="presParOf" srcId="{2324DDF1-DA38-4023-AD17-F6AB2C2B80BA}" destId="{EDA9F398-CA43-42B9-990F-227E68545DCC}" srcOrd="9" destOrd="0" presId="urn:microsoft.com/office/officeart/2005/8/layout/vProcess5"/>
    <dgm:cxn modelId="{24D0DEDA-826B-4F3D-B1CA-D107BFEBA04C}" type="presParOf" srcId="{2324DDF1-DA38-4023-AD17-F6AB2C2B80BA}" destId="{EF4F1765-3B0C-407D-A7B0-43690560955C}" srcOrd="10" destOrd="0" presId="urn:microsoft.com/office/officeart/2005/8/layout/vProcess5"/>
    <dgm:cxn modelId="{C2F23FF3-8A75-45A1-9E39-D46B1E60AA18}" type="presParOf" srcId="{2324DDF1-DA38-4023-AD17-F6AB2C2B80BA}" destId="{FDF4E7D4-1E6B-4625-8C0D-EC7B0E0BC6A8}" srcOrd="11" destOrd="0" presId="urn:microsoft.com/office/officeart/2005/8/layout/vProcess5"/>
    <dgm:cxn modelId="{E8B5CF98-EB54-474C-B92E-3F9EF80ADF02}" type="presParOf" srcId="{2324DDF1-DA38-4023-AD17-F6AB2C2B80BA}" destId="{F5F2B8C9-BCC9-4B00-AA46-DB15BA8E5665}" srcOrd="12" destOrd="0" presId="urn:microsoft.com/office/officeart/2005/8/layout/vProcess5"/>
    <dgm:cxn modelId="{96B73396-ED72-4154-AA4C-2D7DEEB2A886}" type="presParOf" srcId="{2324DDF1-DA38-4023-AD17-F6AB2C2B80BA}" destId="{07E3B598-C942-49B5-8BA7-0DA5DD84983F}" srcOrd="13" destOrd="0" presId="urn:microsoft.com/office/officeart/2005/8/layout/vProcess5"/>
    <dgm:cxn modelId="{06B305DD-AB6D-48DC-9690-49CA8314CBF5}" type="presParOf" srcId="{2324DDF1-DA38-4023-AD17-F6AB2C2B80BA}" destId="{4A5B1683-7DDB-4D46-8411-7A45FD68F8B0}" srcOrd="14" destOrd="0" presId="urn:microsoft.com/office/officeart/2005/8/layout/vProcess5"/>
  </dgm:cxnLst>
  <dgm:bg/>
  <dgm:whole/>
</dgm:dataModel>
</file>

<file path=ppt/diagrams/data5.xml><?xml version="1.0" encoding="utf-8"?>
<dgm:dataModel xmlns:dgm="http://schemas.openxmlformats.org/drawingml/2006/diagram" xmlns:a="http://schemas.openxmlformats.org/drawingml/2006/main">
  <dgm:ptLst>
    <dgm:pt modelId="{E4D7D4A4-F2B9-4DCD-BB21-3D6F53AF90FB}" type="doc">
      <dgm:prSet loTypeId="urn:microsoft.com/office/officeart/2005/8/layout/vList2" loCatId="list" qsTypeId="urn:microsoft.com/office/officeart/2005/8/quickstyle/simple4" qsCatId="simple" csTypeId="urn:microsoft.com/office/officeart/2005/8/colors/accent5_2" csCatId="accent5"/>
      <dgm:spPr/>
      <dgm:t>
        <a:bodyPr/>
        <a:lstStyle/>
        <a:p>
          <a:endParaRPr lang="en-US"/>
        </a:p>
      </dgm:t>
    </dgm:pt>
    <dgm:pt modelId="{B57632F4-FCF2-4ABA-B330-DB5EF0039CF0}">
      <dgm:prSet custT="1"/>
      <dgm:spPr/>
      <dgm:t>
        <a:bodyPr/>
        <a:lstStyle/>
        <a:p>
          <a:pPr rtl="0"/>
          <a:r>
            <a:rPr lang="en-US" sz="2000" dirty="0" smtClean="0"/>
            <a:t>Low adoption and use (including too little content)</a:t>
          </a:r>
          <a:endParaRPr lang="en-US" sz="2000" dirty="0"/>
        </a:p>
      </dgm:t>
    </dgm:pt>
    <dgm:pt modelId="{5E9C2775-AA76-4ADA-99DB-998BF0F82130}" type="parTrans" cxnId="{A38BC7FA-242C-4E8A-BDA1-ACB2BE8B10F0}">
      <dgm:prSet/>
      <dgm:spPr/>
      <dgm:t>
        <a:bodyPr/>
        <a:lstStyle/>
        <a:p>
          <a:endParaRPr lang="en-US" sz="1600"/>
        </a:p>
      </dgm:t>
    </dgm:pt>
    <dgm:pt modelId="{2A007151-AA6B-47A9-B683-256631B03631}" type="sibTrans" cxnId="{A38BC7FA-242C-4E8A-BDA1-ACB2BE8B10F0}">
      <dgm:prSet/>
      <dgm:spPr/>
      <dgm:t>
        <a:bodyPr/>
        <a:lstStyle/>
        <a:p>
          <a:endParaRPr lang="en-US" sz="1600"/>
        </a:p>
      </dgm:t>
    </dgm:pt>
    <dgm:pt modelId="{C704DCAF-21E7-4ADF-89D1-1B1F3396D409}">
      <dgm:prSet custT="1"/>
      <dgm:spPr/>
      <dgm:t>
        <a:bodyPr/>
        <a:lstStyle/>
        <a:p>
          <a:pPr rtl="0"/>
          <a:r>
            <a:rPr lang="en-US" sz="2000" dirty="0" smtClean="0"/>
            <a:t>Poor content quality and accuracy</a:t>
          </a:r>
          <a:endParaRPr lang="en-US" sz="2000" dirty="0"/>
        </a:p>
      </dgm:t>
    </dgm:pt>
    <dgm:pt modelId="{12B715DA-1DD7-4B80-8E19-937D3C1543BD}" type="parTrans" cxnId="{2B59F22B-2487-4725-A125-62F18D44DBB3}">
      <dgm:prSet/>
      <dgm:spPr/>
      <dgm:t>
        <a:bodyPr/>
        <a:lstStyle/>
        <a:p>
          <a:endParaRPr lang="en-US" sz="1600"/>
        </a:p>
      </dgm:t>
    </dgm:pt>
    <dgm:pt modelId="{DBE0FF6D-4C38-4D0C-ADCF-D41F83C84F30}" type="sibTrans" cxnId="{2B59F22B-2487-4725-A125-62F18D44DBB3}">
      <dgm:prSet/>
      <dgm:spPr/>
      <dgm:t>
        <a:bodyPr/>
        <a:lstStyle/>
        <a:p>
          <a:endParaRPr lang="en-US" sz="1600"/>
        </a:p>
      </dgm:t>
    </dgm:pt>
    <dgm:pt modelId="{91F1824A-98CE-4AC6-8998-0DD8E6AD479D}">
      <dgm:prSet custT="1"/>
      <dgm:spPr/>
      <dgm:t>
        <a:bodyPr/>
        <a:lstStyle/>
        <a:p>
          <a:pPr rtl="0"/>
          <a:r>
            <a:rPr lang="en-US" sz="2000" dirty="0" smtClean="0"/>
            <a:t>Poor technical performance</a:t>
          </a:r>
          <a:endParaRPr lang="en-US" sz="2000" dirty="0"/>
        </a:p>
      </dgm:t>
    </dgm:pt>
    <dgm:pt modelId="{21EAC029-57B3-4250-8360-92C3583F893C}" type="parTrans" cxnId="{F10F06FD-03AF-45D4-9816-F3715BB77AA6}">
      <dgm:prSet/>
      <dgm:spPr/>
      <dgm:t>
        <a:bodyPr/>
        <a:lstStyle/>
        <a:p>
          <a:endParaRPr lang="en-US" sz="1600"/>
        </a:p>
      </dgm:t>
    </dgm:pt>
    <dgm:pt modelId="{903BCE35-9DC4-4278-8CC5-32E8B17A683D}" type="sibTrans" cxnId="{F10F06FD-03AF-45D4-9816-F3715BB77AA6}">
      <dgm:prSet/>
      <dgm:spPr/>
      <dgm:t>
        <a:bodyPr/>
        <a:lstStyle/>
        <a:p>
          <a:endParaRPr lang="en-US" sz="1600"/>
        </a:p>
      </dgm:t>
    </dgm:pt>
    <dgm:pt modelId="{FE8A5B9E-B631-4921-9395-8637A7EB1233}">
      <dgm:prSet custT="1"/>
      <dgm:spPr/>
      <dgm:t>
        <a:bodyPr/>
        <a:lstStyle/>
        <a:p>
          <a:pPr rtl="0"/>
          <a:r>
            <a:rPr lang="en-US" sz="2000" dirty="0" smtClean="0"/>
            <a:t>Too much corporate “command and control”</a:t>
          </a:r>
          <a:endParaRPr lang="en-US" sz="2000" dirty="0"/>
        </a:p>
      </dgm:t>
    </dgm:pt>
    <dgm:pt modelId="{6341FA88-998D-47B4-9417-C25F77AF1070}" type="parTrans" cxnId="{2452519A-C046-4AD1-B898-4209B9BF7465}">
      <dgm:prSet/>
      <dgm:spPr/>
      <dgm:t>
        <a:bodyPr/>
        <a:lstStyle/>
        <a:p>
          <a:endParaRPr lang="en-US" sz="1600"/>
        </a:p>
      </dgm:t>
    </dgm:pt>
    <dgm:pt modelId="{10E32611-739C-43FB-A025-995BCFDE3C75}" type="sibTrans" cxnId="{2452519A-C046-4AD1-B898-4209B9BF7465}">
      <dgm:prSet/>
      <dgm:spPr/>
      <dgm:t>
        <a:bodyPr/>
        <a:lstStyle/>
        <a:p>
          <a:endParaRPr lang="en-US" sz="1600"/>
        </a:p>
      </dgm:t>
    </dgm:pt>
    <dgm:pt modelId="{5D418D2C-DD2F-4FD1-9A03-19F06C9127F2}">
      <dgm:prSet custT="1"/>
      <dgm:spPr/>
      <dgm:t>
        <a:bodyPr/>
        <a:lstStyle/>
        <a:p>
          <a:pPr rtl="0"/>
          <a:r>
            <a:rPr lang="en-US" sz="2000" dirty="0" smtClean="0"/>
            <a:t>No demonstrable business impact</a:t>
          </a:r>
          <a:endParaRPr lang="en-US" sz="2000" dirty="0"/>
        </a:p>
      </dgm:t>
    </dgm:pt>
    <dgm:pt modelId="{127C7F6A-9E2C-434D-920F-1D9F011F8530}" type="parTrans" cxnId="{07BA95EA-CB18-4561-8081-53BA324A260E}">
      <dgm:prSet/>
      <dgm:spPr/>
      <dgm:t>
        <a:bodyPr/>
        <a:lstStyle/>
        <a:p>
          <a:endParaRPr lang="en-US" sz="1600"/>
        </a:p>
      </dgm:t>
    </dgm:pt>
    <dgm:pt modelId="{A6BE4812-B5C8-4B0D-86D9-7065E843D001}" type="sibTrans" cxnId="{07BA95EA-CB18-4561-8081-53BA324A260E}">
      <dgm:prSet/>
      <dgm:spPr/>
      <dgm:t>
        <a:bodyPr/>
        <a:lstStyle/>
        <a:p>
          <a:endParaRPr lang="en-US" sz="1600"/>
        </a:p>
      </dgm:t>
    </dgm:pt>
    <dgm:pt modelId="{0802337B-5B77-409E-A0C2-955699A564E3}" type="pres">
      <dgm:prSet presAssocID="{E4D7D4A4-F2B9-4DCD-BB21-3D6F53AF90FB}" presName="linear" presStyleCnt="0">
        <dgm:presLayoutVars>
          <dgm:animLvl val="lvl"/>
          <dgm:resizeHandles val="exact"/>
        </dgm:presLayoutVars>
      </dgm:prSet>
      <dgm:spPr/>
      <dgm:t>
        <a:bodyPr/>
        <a:lstStyle/>
        <a:p>
          <a:endParaRPr lang="en-US"/>
        </a:p>
      </dgm:t>
    </dgm:pt>
    <dgm:pt modelId="{2E34E76F-B76C-435B-88B1-82504AA93CE1}" type="pres">
      <dgm:prSet presAssocID="{B57632F4-FCF2-4ABA-B330-DB5EF0039CF0}" presName="parentText" presStyleLbl="node1" presStyleIdx="0" presStyleCnt="5">
        <dgm:presLayoutVars>
          <dgm:chMax val="0"/>
          <dgm:bulletEnabled val="1"/>
        </dgm:presLayoutVars>
      </dgm:prSet>
      <dgm:spPr/>
      <dgm:t>
        <a:bodyPr/>
        <a:lstStyle/>
        <a:p>
          <a:endParaRPr lang="en-US"/>
        </a:p>
      </dgm:t>
    </dgm:pt>
    <dgm:pt modelId="{77A1BF02-2492-403F-9E63-016826CA931D}" type="pres">
      <dgm:prSet presAssocID="{2A007151-AA6B-47A9-B683-256631B03631}" presName="spacer" presStyleCnt="0"/>
      <dgm:spPr/>
    </dgm:pt>
    <dgm:pt modelId="{A1BB7F98-5EEC-48AB-9F13-034441B6F099}" type="pres">
      <dgm:prSet presAssocID="{C704DCAF-21E7-4ADF-89D1-1B1F3396D409}" presName="parentText" presStyleLbl="node1" presStyleIdx="1" presStyleCnt="5">
        <dgm:presLayoutVars>
          <dgm:chMax val="0"/>
          <dgm:bulletEnabled val="1"/>
        </dgm:presLayoutVars>
      </dgm:prSet>
      <dgm:spPr/>
      <dgm:t>
        <a:bodyPr/>
        <a:lstStyle/>
        <a:p>
          <a:endParaRPr lang="en-US"/>
        </a:p>
      </dgm:t>
    </dgm:pt>
    <dgm:pt modelId="{1B81141B-42A9-4255-A954-A02E7CC6EAB8}" type="pres">
      <dgm:prSet presAssocID="{DBE0FF6D-4C38-4D0C-ADCF-D41F83C84F30}" presName="spacer" presStyleCnt="0"/>
      <dgm:spPr/>
    </dgm:pt>
    <dgm:pt modelId="{85E8523E-460D-4ADB-AA80-A3ACF2FF2150}" type="pres">
      <dgm:prSet presAssocID="{91F1824A-98CE-4AC6-8998-0DD8E6AD479D}" presName="parentText" presStyleLbl="node1" presStyleIdx="2" presStyleCnt="5">
        <dgm:presLayoutVars>
          <dgm:chMax val="0"/>
          <dgm:bulletEnabled val="1"/>
        </dgm:presLayoutVars>
      </dgm:prSet>
      <dgm:spPr/>
      <dgm:t>
        <a:bodyPr/>
        <a:lstStyle/>
        <a:p>
          <a:endParaRPr lang="en-US"/>
        </a:p>
      </dgm:t>
    </dgm:pt>
    <dgm:pt modelId="{84CADB80-FE92-43FF-AD1F-872C324774B0}" type="pres">
      <dgm:prSet presAssocID="{903BCE35-9DC4-4278-8CC5-32E8B17A683D}" presName="spacer" presStyleCnt="0"/>
      <dgm:spPr/>
    </dgm:pt>
    <dgm:pt modelId="{4269A5EE-E291-4F43-A1CD-6111B96D3211}" type="pres">
      <dgm:prSet presAssocID="{FE8A5B9E-B631-4921-9395-8637A7EB1233}" presName="parentText" presStyleLbl="node1" presStyleIdx="3" presStyleCnt="5">
        <dgm:presLayoutVars>
          <dgm:chMax val="0"/>
          <dgm:bulletEnabled val="1"/>
        </dgm:presLayoutVars>
      </dgm:prSet>
      <dgm:spPr/>
      <dgm:t>
        <a:bodyPr/>
        <a:lstStyle/>
        <a:p>
          <a:endParaRPr lang="en-US"/>
        </a:p>
      </dgm:t>
    </dgm:pt>
    <dgm:pt modelId="{3BB201F8-3D43-410F-B9E2-D5E05F6041AB}" type="pres">
      <dgm:prSet presAssocID="{10E32611-739C-43FB-A025-995BCFDE3C75}" presName="spacer" presStyleCnt="0"/>
      <dgm:spPr/>
    </dgm:pt>
    <dgm:pt modelId="{1E4642F1-E5FA-4F4F-9231-B892ADCBEED7}" type="pres">
      <dgm:prSet presAssocID="{5D418D2C-DD2F-4FD1-9A03-19F06C9127F2}" presName="parentText" presStyleLbl="node1" presStyleIdx="4" presStyleCnt="5">
        <dgm:presLayoutVars>
          <dgm:chMax val="0"/>
          <dgm:bulletEnabled val="1"/>
        </dgm:presLayoutVars>
      </dgm:prSet>
      <dgm:spPr/>
      <dgm:t>
        <a:bodyPr/>
        <a:lstStyle/>
        <a:p>
          <a:endParaRPr lang="en-US"/>
        </a:p>
      </dgm:t>
    </dgm:pt>
  </dgm:ptLst>
  <dgm:cxnLst>
    <dgm:cxn modelId="{6ED80CF8-DD6D-4AAC-8B92-4384576A8559}" type="presOf" srcId="{B57632F4-FCF2-4ABA-B330-DB5EF0039CF0}" destId="{2E34E76F-B76C-435B-88B1-82504AA93CE1}" srcOrd="0" destOrd="0" presId="urn:microsoft.com/office/officeart/2005/8/layout/vList2"/>
    <dgm:cxn modelId="{C27338D2-0804-477D-A4CD-94C7F6B5D74C}" type="presOf" srcId="{5D418D2C-DD2F-4FD1-9A03-19F06C9127F2}" destId="{1E4642F1-E5FA-4F4F-9231-B892ADCBEED7}" srcOrd="0" destOrd="0" presId="urn:microsoft.com/office/officeart/2005/8/layout/vList2"/>
    <dgm:cxn modelId="{CD149A27-81EB-4DAE-9995-512E2BD15C20}" type="presOf" srcId="{E4D7D4A4-F2B9-4DCD-BB21-3D6F53AF90FB}" destId="{0802337B-5B77-409E-A0C2-955699A564E3}" srcOrd="0" destOrd="0" presId="urn:microsoft.com/office/officeart/2005/8/layout/vList2"/>
    <dgm:cxn modelId="{0D4E2BE9-C2D5-41C1-8EB6-9F47A4298A6B}" type="presOf" srcId="{FE8A5B9E-B631-4921-9395-8637A7EB1233}" destId="{4269A5EE-E291-4F43-A1CD-6111B96D3211}" srcOrd="0" destOrd="0" presId="urn:microsoft.com/office/officeart/2005/8/layout/vList2"/>
    <dgm:cxn modelId="{F10F06FD-03AF-45D4-9816-F3715BB77AA6}" srcId="{E4D7D4A4-F2B9-4DCD-BB21-3D6F53AF90FB}" destId="{91F1824A-98CE-4AC6-8998-0DD8E6AD479D}" srcOrd="2" destOrd="0" parTransId="{21EAC029-57B3-4250-8360-92C3583F893C}" sibTransId="{903BCE35-9DC4-4278-8CC5-32E8B17A683D}"/>
    <dgm:cxn modelId="{A38BC7FA-242C-4E8A-BDA1-ACB2BE8B10F0}" srcId="{E4D7D4A4-F2B9-4DCD-BB21-3D6F53AF90FB}" destId="{B57632F4-FCF2-4ABA-B330-DB5EF0039CF0}" srcOrd="0" destOrd="0" parTransId="{5E9C2775-AA76-4ADA-99DB-998BF0F82130}" sibTransId="{2A007151-AA6B-47A9-B683-256631B03631}"/>
    <dgm:cxn modelId="{71F4C94A-23BB-47D8-A88C-F1A305F554BC}" type="presOf" srcId="{C704DCAF-21E7-4ADF-89D1-1B1F3396D409}" destId="{A1BB7F98-5EEC-48AB-9F13-034441B6F099}" srcOrd="0" destOrd="0" presId="urn:microsoft.com/office/officeart/2005/8/layout/vList2"/>
    <dgm:cxn modelId="{07BA95EA-CB18-4561-8081-53BA324A260E}" srcId="{E4D7D4A4-F2B9-4DCD-BB21-3D6F53AF90FB}" destId="{5D418D2C-DD2F-4FD1-9A03-19F06C9127F2}" srcOrd="4" destOrd="0" parTransId="{127C7F6A-9E2C-434D-920F-1D9F011F8530}" sibTransId="{A6BE4812-B5C8-4B0D-86D9-7065E843D001}"/>
    <dgm:cxn modelId="{2452519A-C046-4AD1-B898-4209B9BF7465}" srcId="{E4D7D4A4-F2B9-4DCD-BB21-3D6F53AF90FB}" destId="{FE8A5B9E-B631-4921-9395-8637A7EB1233}" srcOrd="3" destOrd="0" parTransId="{6341FA88-998D-47B4-9417-C25F77AF1070}" sibTransId="{10E32611-739C-43FB-A025-995BCFDE3C75}"/>
    <dgm:cxn modelId="{2B59F22B-2487-4725-A125-62F18D44DBB3}" srcId="{E4D7D4A4-F2B9-4DCD-BB21-3D6F53AF90FB}" destId="{C704DCAF-21E7-4ADF-89D1-1B1F3396D409}" srcOrd="1" destOrd="0" parTransId="{12B715DA-1DD7-4B80-8E19-937D3C1543BD}" sibTransId="{DBE0FF6D-4C38-4D0C-ADCF-D41F83C84F30}"/>
    <dgm:cxn modelId="{A9E68083-976D-4E82-B770-9EFEA2DCF51B}" type="presOf" srcId="{91F1824A-98CE-4AC6-8998-0DD8E6AD479D}" destId="{85E8523E-460D-4ADB-AA80-A3ACF2FF2150}" srcOrd="0" destOrd="0" presId="urn:microsoft.com/office/officeart/2005/8/layout/vList2"/>
    <dgm:cxn modelId="{2E449180-1D6E-4C90-8A8B-2CBE117E9006}" type="presParOf" srcId="{0802337B-5B77-409E-A0C2-955699A564E3}" destId="{2E34E76F-B76C-435B-88B1-82504AA93CE1}" srcOrd="0" destOrd="0" presId="urn:microsoft.com/office/officeart/2005/8/layout/vList2"/>
    <dgm:cxn modelId="{DDC6BF1F-735C-4A0D-99DE-4832DD0C1407}" type="presParOf" srcId="{0802337B-5B77-409E-A0C2-955699A564E3}" destId="{77A1BF02-2492-403F-9E63-016826CA931D}" srcOrd="1" destOrd="0" presId="urn:microsoft.com/office/officeart/2005/8/layout/vList2"/>
    <dgm:cxn modelId="{178735BE-9BD4-4195-806E-A17FFC89D899}" type="presParOf" srcId="{0802337B-5B77-409E-A0C2-955699A564E3}" destId="{A1BB7F98-5EEC-48AB-9F13-034441B6F099}" srcOrd="2" destOrd="0" presId="urn:microsoft.com/office/officeart/2005/8/layout/vList2"/>
    <dgm:cxn modelId="{0A3D70E7-8067-43D4-ADEB-E0E7EAAC4650}" type="presParOf" srcId="{0802337B-5B77-409E-A0C2-955699A564E3}" destId="{1B81141B-42A9-4255-A954-A02E7CC6EAB8}" srcOrd="3" destOrd="0" presId="urn:microsoft.com/office/officeart/2005/8/layout/vList2"/>
    <dgm:cxn modelId="{23737A08-939C-4DE0-A5D2-57D5713F2238}" type="presParOf" srcId="{0802337B-5B77-409E-A0C2-955699A564E3}" destId="{85E8523E-460D-4ADB-AA80-A3ACF2FF2150}" srcOrd="4" destOrd="0" presId="urn:microsoft.com/office/officeart/2005/8/layout/vList2"/>
    <dgm:cxn modelId="{14CEC59D-FAF4-4061-9DD1-BA2FB8C5FEA2}" type="presParOf" srcId="{0802337B-5B77-409E-A0C2-955699A564E3}" destId="{84CADB80-FE92-43FF-AD1F-872C324774B0}" srcOrd="5" destOrd="0" presId="urn:microsoft.com/office/officeart/2005/8/layout/vList2"/>
    <dgm:cxn modelId="{40143E69-1EBE-49D4-9A1D-87B9A121041D}" type="presParOf" srcId="{0802337B-5B77-409E-A0C2-955699A564E3}" destId="{4269A5EE-E291-4F43-A1CD-6111B96D3211}" srcOrd="6" destOrd="0" presId="urn:microsoft.com/office/officeart/2005/8/layout/vList2"/>
    <dgm:cxn modelId="{F7992ABB-4A88-4B1F-97B8-06C6AECF52A8}" type="presParOf" srcId="{0802337B-5B77-409E-A0C2-955699A564E3}" destId="{3BB201F8-3D43-410F-B9E2-D5E05F6041AB}" srcOrd="7" destOrd="0" presId="urn:microsoft.com/office/officeart/2005/8/layout/vList2"/>
    <dgm:cxn modelId="{30B0EE08-0A8A-4E5D-B863-31CCBADD0648}" type="presParOf" srcId="{0802337B-5B77-409E-A0C2-955699A564E3}" destId="{1E4642F1-E5FA-4F4F-9231-B892ADCBEED7}" srcOrd="8" destOrd="0" presId="urn:microsoft.com/office/officeart/2005/8/layout/vList2"/>
  </dgm:cxnLst>
  <dgm:bg/>
  <dgm:whole/>
</dgm:dataModel>
</file>

<file path=ppt/diagrams/data6.xml><?xml version="1.0" encoding="utf-8"?>
<dgm:dataModel xmlns:dgm="http://schemas.openxmlformats.org/drawingml/2006/diagram" xmlns:a="http://schemas.openxmlformats.org/drawingml/2006/main">
  <dgm:ptLst>
    <dgm:pt modelId="{91378FC2-EFDD-45C1-8E2E-10CB771EF9BE}" type="doc">
      <dgm:prSet loTypeId="urn:microsoft.com/office/officeart/2005/8/layout/vList5" loCatId="list" qsTypeId="urn:microsoft.com/office/officeart/2005/8/quickstyle/simple4" qsCatId="simple" csTypeId="urn:microsoft.com/office/officeart/2005/8/colors/accent3_2" csCatId="accent3" phldr="1"/>
      <dgm:spPr/>
      <dgm:t>
        <a:bodyPr/>
        <a:lstStyle/>
        <a:p>
          <a:endParaRPr lang="en-US"/>
        </a:p>
      </dgm:t>
    </dgm:pt>
    <dgm:pt modelId="{0D9A4515-36FE-4380-A70E-BD323D13AC87}">
      <dgm:prSet phldrT="[Text]"/>
      <dgm:spPr/>
      <dgm:t>
        <a:bodyPr/>
        <a:lstStyle/>
        <a:p>
          <a:r>
            <a:rPr lang="en-US" dirty="0" smtClean="0"/>
            <a:t>Prepare </a:t>
          </a:r>
          <a:endParaRPr lang="en-US" dirty="0"/>
        </a:p>
      </dgm:t>
    </dgm:pt>
    <dgm:pt modelId="{28F07FEB-CD66-45BD-A24B-86A11691953D}" type="parTrans" cxnId="{707BF248-67F8-4A8C-B88B-B68EC059139C}">
      <dgm:prSet/>
      <dgm:spPr/>
      <dgm:t>
        <a:bodyPr/>
        <a:lstStyle/>
        <a:p>
          <a:endParaRPr lang="en-US"/>
        </a:p>
      </dgm:t>
    </dgm:pt>
    <dgm:pt modelId="{49909AC5-7C2F-4926-AFE4-C79EA5995BFA}" type="sibTrans" cxnId="{707BF248-67F8-4A8C-B88B-B68EC059139C}">
      <dgm:prSet/>
      <dgm:spPr/>
      <dgm:t>
        <a:bodyPr/>
        <a:lstStyle/>
        <a:p>
          <a:endParaRPr lang="en-US"/>
        </a:p>
      </dgm:t>
    </dgm:pt>
    <dgm:pt modelId="{9EDD728C-2248-41F9-9DE1-D9E94951E98E}">
      <dgm:prSet phldrT="[Text]"/>
      <dgm:spPr/>
      <dgm:t>
        <a:bodyPr/>
        <a:lstStyle/>
        <a:p>
          <a:r>
            <a:rPr lang="en-US" dirty="0" smtClean="0"/>
            <a:t>Identify the </a:t>
          </a:r>
          <a:r>
            <a:rPr lang="en-US" smtClean="0"/>
            <a:t>business case</a:t>
          </a:r>
          <a:endParaRPr lang="en-US" dirty="0"/>
        </a:p>
      </dgm:t>
    </dgm:pt>
    <dgm:pt modelId="{D993437E-39A1-4E8D-B06E-18CBA43286BD}" type="parTrans" cxnId="{BCC0EB98-6134-4688-97A4-D90D40DB12FE}">
      <dgm:prSet/>
      <dgm:spPr/>
      <dgm:t>
        <a:bodyPr/>
        <a:lstStyle/>
        <a:p>
          <a:endParaRPr lang="en-US"/>
        </a:p>
      </dgm:t>
    </dgm:pt>
    <dgm:pt modelId="{81F0642A-2271-4643-A40C-DAE31A2DA479}" type="sibTrans" cxnId="{BCC0EB98-6134-4688-97A4-D90D40DB12FE}">
      <dgm:prSet/>
      <dgm:spPr/>
      <dgm:t>
        <a:bodyPr/>
        <a:lstStyle/>
        <a:p>
          <a:endParaRPr lang="en-US"/>
        </a:p>
      </dgm:t>
    </dgm:pt>
    <dgm:pt modelId="{61770F83-D45A-4E56-BCE2-DAAA94B6C541}">
      <dgm:prSet phldrT="[Text]"/>
      <dgm:spPr/>
      <dgm:t>
        <a:bodyPr/>
        <a:lstStyle/>
        <a:p>
          <a:r>
            <a:rPr lang="en-US" dirty="0" smtClean="0"/>
            <a:t>Build</a:t>
          </a:r>
          <a:endParaRPr lang="en-US" dirty="0"/>
        </a:p>
      </dgm:t>
    </dgm:pt>
    <dgm:pt modelId="{50A999B1-0EEC-4715-98BF-191D9999EF8F}" type="parTrans" cxnId="{BBEC7599-08E4-48C9-A429-5C0E996EB38A}">
      <dgm:prSet/>
      <dgm:spPr/>
      <dgm:t>
        <a:bodyPr/>
        <a:lstStyle/>
        <a:p>
          <a:endParaRPr lang="en-US"/>
        </a:p>
      </dgm:t>
    </dgm:pt>
    <dgm:pt modelId="{795F6D80-A6DE-4D73-9918-36232EB4EAB0}" type="sibTrans" cxnId="{BBEC7599-08E4-48C9-A429-5C0E996EB38A}">
      <dgm:prSet/>
      <dgm:spPr/>
      <dgm:t>
        <a:bodyPr/>
        <a:lstStyle/>
        <a:p>
          <a:endParaRPr lang="en-US"/>
        </a:p>
      </dgm:t>
    </dgm:pt>
    <dgm:pt modelId="{E6C3D643-1DEC-4862-B931-AAB528971C4F}">
      <dgm:prSet phldrT="[Text]"/>
      <dgm:spPr/>
      <dgm:t>
        <a:bodyPr/>
        <a:lstStyle/>
        <a:p>
          <a:r>
            <a:rPr lang="en-US" dirty="0" smtClean="0"/>
            <a:t>Provide the right environment</a:t>
          </a:r>
          <a:endParaRPr lang="en-US" dirty="0"/>
        </a:p>
      </dgm:t>
    </dgm:pt>
    <dgm:pt modelId="{DC8FA50A-E62D-4072-AEF7-61316809E969}" type="parTrans" cxnId="{677A8288-286D-4DAF-BF10-FE0CEF6E1C8B}">
      <dgm:prSet/>
      <dgm:spPr/>
      <dgm:t>
        <a:bodyPr/>
        <a:lstStyle/>
        <a:p>
          <a:endParaRPr lang="en-US"/>
        </a:p>
      </dgm:t>
    </dgm:pt>
    <dgm:pt modelId="{84EF753D-6B38-416A-873E-9AF4BAE701C5}" type="sibTrans" cxnId="{677A8288-286D-4DAF-BF10-FE0CEF6E1C8B}">
      <dgm:prSet/>
      <dgm:spPr/>
      <dgm:t>
        <a:bodyPr/>
        <a:lstStyle/>
        <a:p>
          <a:endParaRPr lang="en-US"/>
        </a:p>
      </dgm:t>
    </dgm:pt>
    <dgm:pt modelId="{4FAD7A35-ACA2-4BAC-BC26-3DEC68DBE1EC}">
      <dgm:prSet phldrT="[Text]"/>
      <dgm:spPr/>
      <dgm:t>
        <a:bodyPr/>
        <a:lstStyle/>
        <a:p>
          <a:r>
            <a:rPr lang="en-US" dirty="0" smtClean="0"/>
            <a:t>Engage</a:t>
          </a:r>
          <a:endParaRPr lang="en-US" dirty="0"/>
        </a:p>
      </dgm:t>
    </dgm:pt>
    <dgm:pt modelId="{6FEA2257-3B92-4D49-A7C5-997D3F06ECC3}" type="parTrans" cxnId="{5C296690-EAA6-4029-BADD-A278F8FAC46B}">
      <dgm:prSet/>
      <dgm:spPr/>
      <dgm:t>
        <a:bodyPr/>
        <a:lstStyle/>
        <a:p>
          <a:endParaRPr lang="en-US"/>
        </a:p>
      </dgm:t>
    </dgm:pt>
    <dgm:pt modelId="{98159F19-FC06-44CF-B5FD-2523013A85A9}" type="sibTrans" cxnId="{5C296690-EAA6-4029-BADD-A278F8FAC46B}">
      <dgm:prSet/>
      <dgm:spPr/>
      <dgm:t>
        <a:bodyPr/>
        <a:lstStyle/>
        <a:p>
          <a:endParaRPr lang="en-US"/>
        </a:p>
      </dgm:t>
    </dgm:pt>
    <dgm:pt modelId="{8CB2E9A5-5093-46CA-AAEE-9D9C9A256A29}">
      <dgm:prSet phldrT="[Text]"/>
      <dgm:spPr/>
      <dgm:t>
        <a:bodyPr/>
        <a:lstStyle/>
        <a:p>
          <a:r>
            <a:rPr lang="en-US" dirty="0" smtClean="0"/>
            <a:t>Allow users to experiment</a:t>
          </a:r>
          <a:endParaRPr lang="en-US" dirty="0"/>
        </a:p>
      </dgm:t>
    </dgm:pt>
    <dgm:pt modelId="{5E89BD44-2B48-47E6-A14B-9146A4E2BC66}" type="parTrans" cxnId="{12547B9A-666B-4A16-9101-C1734732E0AB}">
      <dgm:prSet/>
      <dgm:spPr/>
      <dgm:t>
        <a:bodyPr/>
        <a:lstStyle/>
        <a:p>
          <a:endParaRPr lang="en-US"/>
        </a:p>
      </dgm:t>
    </dgm:pt>
    <dgm:pt modelId="{B76126AB-1F61-47ED-83D4-57AC52F6A478}" type="sibTrans" cxnId="{12547B9A-666B-4A16-9101-C1734732E0AB}">
      <dgm:prSet/>
      <dgm:spPr/>
      <dgm:t>
        <a:bodyPr/>
        <a:lstStyle/>
        <a:p>
          <a:endParaRPr lang="en-US"/>
        </a:p>
      </dgm:t>
    </dgm:pt>
    <dgm:pt modelId="{FF28DE1A-6460-4F3C-97EB-C01B8BE3D48A}">
      <dgm:prSet phldrT="[Text]"/>
      <dgm:spPr/>
      <dgm:t>
        <a:bodyPr/>
        <a:lstStyle/>
        <a:p>
          <a:r>
            <a:rPr lang="en-US" dirty="0" smtClean="0"/>
            <a:t>Measure</a:t>
          </a:r>
          <a:endParaRPr lang="en-US" dirty="0"/>
        </a:p>
      </dgm:t>
    </dgm:pt>
    <dgm:pt modelId="{468AC2B8-183E-4C87-8353-B0B9B561C722}" type="parTrans" cxnId="{3FA80385-198E-4C05-80CC-D180F61B976D}">
      <dgm:prSet/>
      <dgm:spPr/>
      <dgm:t>
        <a:bodyPr/>
        <a:lstStyle/>
        <a:p>
          <a:endParaRPr lang="en-US"/>
        </a:p>
      </dgm:t>
    </dgm:pt>
    <dgm:pt modelId="{45C9C313-9575-44BE-AD4B-405B7B66605F}" type="sibTrans" cxnId="{3FA80385-198E-4C05-80CC-D180F61B976D}">
      <dgm:prSet/>
      <dgm:spPr/>
      <dgm:t>
        <a:bodyPr/>
        <a:lstStyle/>
        <a:p>
          <a:endParaRPr lang="en-US"/>
        </a:p>
      </dgm:t>
    </dgm:pt>
    <dgm:pt modelId="{B9564B5A-04C5-4FF3-81FC-DE9BA8F089DC}">
      <dgm:prSet phldrT="[Text]"/>
      <dgm:spPr/>
      <dgm:t>
        <a:bodyPr/>
        <a:lstStyle/>
        <a:p>
          <a:r>
            <a:rPr lang="en-US" dirty="0" smtClean="0"/>
            <a:t>Determine business impact and ROI</a:t>
          </a:r>
          <a:endParaRPr lang="en-US" dirty="0"/>
        </a:p>
      </dgm:t>
    </dgm:pt>
    <dgm:pt modelId="{F61C7F06-AAC1-410C-AC72-A921305ACBEB}" type="parTrans" cxnId="{EF9E1EDB-B179-4B4C-9FF0-B00F8BD5192E}">
      <dgm:prSet/>
      <dgm:spPr/>
      <dgm:t>
        <a:bodyPr/>
        <a:lstStyle/>
        <a:p>
          <a:endParaRPr lang="en-US"/>
        </a:p>
      </dgm:t>
    </dgm:pt>
    <dgm:pt modelId="{E26D8ECE-27B8-4EBA-A816-5DD2AFCCE8D4}" type="sibTrans" cxnId="{EF9E1EDB-B179-4B4C-9FF0-B00F8BD5192E}">
      <dgm:prSet/>
      <dgm:spPr/>
      <dgm:t>
        <a:bodyPr/>
        <a:lstStyle/>
        <a:p>
          <a:endParaRPr lang="en-US"/>
        </a:p>
      </dgm:t>
    </dgm:pt>
    <dgm:pt modelId="{FA83E2BE-F26A-4470-B546-10C09AEBAEF7}" type="pres">
      <dgm:prSet presAssocID="{91378FC2-EFDD-45C1-8E2E-10CB771EF9BE}" presName="Name0" presStyleCnt="0">
        <dgm:presLayoutVars>
          <dgm:dir/>
          <dgm:animLvl val="lvl"/>
          <dgm:resizeHandles val="exact"/>
        </dgm:presLayoutVars>
      </dgm:prSet>
      <dgm:spPr/>
      <dgm:t>
        <a:bodyPr/>
        <a:lstStyle/>
        <a:p>
          <a:endParaRPr lang="en-US"/>
        </a:p>
      </dgm:t>
    </dgm:pt>
    <dgm:pt modelId="{16642358-24E1-4333-87A4-89DB0E15D613}" type="pres">
      <dgm:prSet presAssocID="{0D9A4515-36FE-4380-A70E-BD323D13AC87}" presName="linNode" presStyleCnt="0"/>
      <dgm:spPr/>
      <dgm:t>
        <a:bodyPr/>
        <a:lstStyle/>
        <a:p>
          <a:endParaRPr lang="en-US"/>
        </a:p>
      </dgm:t>
    </dgm:pt>
    <dgm:pt modelId="{221AD7EC-D970-47D2-BAFC-91F1D59D7AFC}" type="pres">
      <dgm:prSet presAssocID="{0D9A4515-36FE-4380-A70E-BD323D13AC87}" presName="parentText" presStyleLbl="node1" presStyleIdx="0" presStyleCnt="4">
        <dgm:presLayoutVars>
          <dgm:chMax val="1"/>
          <dgm:bulletEnabled val="1"/>
        </dgm:presLayoutVars>
      </dgm:prSet>
      <dgm:spPr/>
      <dgm:t>
        <a:bodyPr/>
        <a:lstStyle/>
        <a:p>
          <a:endParaRPr lang="en-US"/>
        </a:p>
      </dgm:t>
    </dgm:pt>
    <dgm:pt modelId="{A86DBE1D-AB90-4DA0-A80A-92A080E7720E}" type="pres">
      <dgm:prSet presAssocID="{0D9A4515-36FE-4380-A70E-BD323D13AC87}" presName="descendantText" presStyleLbl="alignAccFollowNode1" presStyleIdx="0" presStyleCnt="4">
        <dgm:presLayoutVars>
          <dgm:bulletEnabled val="1"/>
        </dgm:presLayoutVars>
      </dgm:prSet>
      <dgm:spPr/>
      <dgm:t>
        <a:bodyPr/>
        <a:lstStyle/>
        <a:p>
          <a:endParaRPr lang="en-US"/>
        </a:p>
      </dgm:t>
    </dgm:pt>
    <dgm:pt modelId="{EB0D919A-367D-4679-AC20-A6DB4217D44B}" type="pres">
      <dgm:prSet presAssocID="{49909AC5-7C2F-4926-AFE4-C79EA5995BFA}" presName="sp" presStyleCnt="0"/>
      <dgm:spPr/>
      <dgm:t>
        <a:bodyPr/>
        <a:lstStyle/>
        <a:p>
          <a:endParaRPr lang="en-US"/>
        </a:p>
      </dgm:t>
    </dgm:pt>
    <dgm:pt modelId="{887C141D-0781-41D8-8B80-56661C82DC92}" type="pres">
      <dgm:prSet presAssocID="{61770F83-D45A-4E56-BCE2-DAAA94B6C541}" presName="linNode" presStyleCnt="0"/>
      <dgm:spPr/>
      <dgm:t>
        <a:bodyPr/>
        <a:lstStyle/>
        <a:p>
          <a:endParaRPr lang="en-US"/>
        </a:p>
      </dgm:t>
    </dgm:pt>
    <dgm:pt modelId="{700A624A-5213-4EA2-99B4-7DA04D6B767F}" type="pres">
      <dgm:prSet presAssocID="{61770F83-D45A-4E56-BCE2-DAAA94B6C541}" presName="parentText" presStyleLbl="node1" presStyleIdx="1" presStyleCnt="4">
        <dgm:presLayoutVars>
          <dgm:chMax val="1"/>
          <dgm:bulletEnabled val="1"/>
        </dgm:presLayoutVars>
      </dgm:prSet>
      <dgm:spPr/>
      <dgm:t>
        <a:bodyPr/>
        <a:lstStyle/>
        <a:p>
          <a:endParaRPr lang="en-US"/>
        </a:p>
      </dgm:t>
    </dgm:pt>
    <dgm:pt modelId="{FF2C2C4F-6CF0-40C6-895F-719FABAC5C48}" type="pres">
      <dgm:prSet presAssocID="{61770F83-D45A-4E56-BCE2-DAAA94B6C541}" presName="descendantText" presStyleLbl="alignAccFollowNode1" presStyleIdx="1" presStyleCnt="4">
        <dgm:presLayoutVars>
          <dgm:bulletEnabled val="1"/>
        </dgm:presLayoutVars>
      </dgm:prSet>
      <dgm:spPr/>
      <dgm:t>
        <a:bodyPr/>
        <a:lstStyle/>
        <a:p>
          <a:endParaRPr lang="en-US"/>
        </a:p>
      </dgm:t>
    </dgm:pt>
    <dgm:pt modelId="{C11853C6-3B26-4BDA-8D32-034CEA7327B7}" type="pres">
      <dgm:prSet presAssocID="{795F6D80-A6DE-4D73-9918-36232EB4EAB0}" presName="sp" presStyleCnt="0"/>
      <dgm:spPr/>
      <dgm:t>
        <a:bodyPr/>
        <a:lstStyle/>
        <a:p>
          <a:endParaRPr lang="en-US"/>
        </a:p>
      </dgm:t>
    </dgm:pt>
    <dgm:pt modelId="{EDAA48F2-F941-4737-B641-913DD5474752}" type="pres">
      <dgm:prSet presAssocID="{4FAD7A35-ACA2-4BAC-BC26-3DEC68DBE1EC}" presName="linNode" presStyleCnt="0"/>
      <dgm:spPr/>
      <dgm:t>
        <a:bodyPr/>
        <a:lstStyle/>
        <a:p>
          <a:endParaRPr lang="en-US"/>
        </a:p>
      </dgm:t>
    </dgm:pt>
    <dgm:pt modelId="{98315B36-7946-4F79-9D7C-11A45672D363}" type="pres">
      <dgm:prSet presAssocID="{4FAD7A35-ACA2-4BAC-BC26-3DEC68DBE1EC}" presName="parentText" presStyleLbl="node1" presStyleIdx="2" presStyleCnt="4">
        <dgm:presLayoutVars>
          <dgm:chMax val="1"/>
          <dgm:bulletEnabled val="1"/>
        </dgm:presLayoutVars>
      </dgm:prSet>
      <dgm:spPr/>
      <dgm:t>
        <a:bodyPr/>
        <a:lstStyle/>
        <a:p>
          <a:endParaRPr lang="en-US"/>
        </a:p>
      </dgm:t>
    </dgm:pt>
    <dgm:pt modelId="{508DFDEE-78FC-4FE5-B9AB-5A1CA0F5FCD0}" type="pres">
      <dgm:prSet presAssocID="{4FAD7A35-ACA2-4BAC-BC26-3DEC68DBE1EC}" presName="descendantText" presStyleLbl="alignAccFollowNode1" presStyleIdx="2" presStyleCnt="4">
        <dgm:presLayoutVars>
          <dgm:bulletEnabled val="1"/>
        </dgm:presLayoutVars>
      </dgm:prSet>
      <dgm:spPr/>
      <dgm:t>
        <a:bodyPr/>
        <a:lstStyle/>
        <a:p>
          <a:endParaRPr lang="en-US"/>
        </a:p>
      </dgm:t>
    </dgm:pt>
    <dgm:pt modelId="{D819BBD2-9129-425D-8724-9DA8FFC62D32}" type="pres">
      <dgm:prSet presAssocID="{98159F19-FC06-44CF-B5FD-2523013A85A9}" presName="sp" presStyleCnt="0"/>
      <dgm:spPr/>
      <dgm:t>
        <a:bodyPr/>
        <a:lstStyle/>
        <a:p>
          <a:endParaRPr lang="en-US"/>
        </a:p>
      </dgm:t>
    </dgm:pt>
    <dgm:pt modelId="{201EA221-A1DB-47FD-8FD8-6AD1E96EB544}" type="pres">
      <dgm:prSet presAssocID="{FF28DE1A-6460-4F3C-97EB-C01B8BE3D48A}" presName="linNode" presStyleCnt="0"/>
      <dgm:spPr/>
      <dgm:t>
        <a:bodyPr/>
        <a:lstStyle/>
        <a:p>
          <a:endParaRPr lang="en-US"/>
        </a:p>
      </dgm:t>
    </dgm:pt>
    <dgm:pt modelId="{5E98203B-A205-448B-8871-4031455D1B04}" type="pres">
      <dgm:prSet presAssocID="{FF28DE1A-6460-4F3C-97EB-C01B8BE3D48A}" presName="parentText" presStyleLbl="node1" presStyleIdx="3" presStyleCnt="4">
        <dgm:presLayoutVars>
          <dgm:chMax val="1"/>
          <dgm:bulletEnabled val="1"/>
        </dgm:presLayoutVars>
      </dgm:prSet>
      <dgm:spPr/>
      <dgm:t>
        <a:bodyPr/>
        <a:lstStyle/>
        <a:p>
          <a:endParaRPr lang="en-US"/>
        </a:p>
      </dgm:t>
    </dgm:pt>
    <dgm:pt modelId="{F185A766-9DF8-43DE-B383-57EA06A11F1A}" type="pres">
      <dgm:prSet presAssocID="{FF28DE1A-6460-4F3C-97EB-C01B8BE3D48A}" presName="descendantText" presStyleLbl="alignAccFollowNode1" presStyleIdx="3" presStyleCnt="4">
        <dgm:presLayoutVars>
          <dgm:bulletEnabled val="1"/>
        </dgm:presLayoutVars>
      </dgm:prSet>
      <dgm:spPr/>
      <dgm:t>
        <a:bodyPr/>
        <a:lstStyle/>
        <a:p>
          <a:endParaRPr lang="en-US"/>
        </a:p>
      </dgm:t>
    </dgm:pt>
  </dgm:ptLst>
  <dgm:cxnLst>
    <dgm:cxn modelId="{118E87FD-625B-4C7F-A734-3D8DF9DDA05D}" type="presOf" srcId="{0D9A4515-36FE-4380-A70E-BD323D13AC87}" destId="{221AD7EC-D970-47D2-BAFC-91F1D59D7AFC}" srcOrd="0" destOrd="0" presId="urn:microsoft.com/office/officeart/2005/8/layout/vList5"/>
    <dgm:cxn modelId="{2EEA09FF-9041-4256-9784-3B46A734F91A}" type="presOf" srcId="{B9564B5A-04C5-4FF3-81FC-DE9BA8F089DC}" destId="{F185A766-9DF8-43DE-B383-57EA06A11F1A}" srcOrd="0" destOrd="0" presId="urn:microsoft.com/office/officeart/2005/8/layout/vList5"/>
    <dgm:cxn modelId="{5C296690-EAA6-4029-BADD-A278F8FAC46B}" srcId="{91378FC2-EFDD-45C1-8E2E-10CB771EF9BE}" destId="{4FAD7A35-ACA2-4BAC-BC26-3DEC68DBE1EC}" srcOrd="2" destOrd="0" parTransId="{6FEA2257-3B92-4D49-A7C5-997D3F06ECC3}" sibTransId="{98159F19-FC06-44CF-B5FD-2523013A85A9}"/>
    <dgm:cxn modelId="{12BB7D1C-9CB8-4156-8480-4120DE3E6AAE}" type="presOf" srcId="{9EDD728C-2248-41F9-9DE1-D9E94951E98E}" destId="{A86DBE1D-AB90-4DA0-A80A-92A080E7720E}" srcOrd="0" destOrd="0" presId="urn:microsoft.com/office/officeart/2005/8/layout/vList5"/>
    <dgm:cxn modelId="{EF9E1EDB-B179-4B4C-9FF0-B00F8BD5192E}" srcId="{FF28DE1A-6460-4F3C-97EB-C01B8BE3D48A}" destId="{B9564B5A-04C5-4FF3-81FC-DE9BA8F089DC}" srcOrd="0" destOrd="0" parTransId="{F61C7F06-AAC1-410C-AC72-A921305ACBEB}" sibTransId="{E26D8ECE-27B8-4EBA-A816-5DD2AFCCE8D4}"/>
    <dgm:cxn modelId="{3FA80385-198E-4C05-80CC-D180F61B976D}" srcId="{91378FC2-EFDD-45C1-8E2E-10CB771EF9BE}" destId="{FF28DE1A-6460-4F3C-97EB-C01B8BE3D48A}" srcOrd="3" destOrd="0" parTransId="{468AC2B8-183E-4C87-8353-B0B9B561C722}" sibTransId="{45C9C313-9575-44BE-AD4B-405B7B66605F}"/>
    <dgm:cxn modelId="{52C78F31-C8DC-4CC5-9E6F-CC72642FB357}" type="presOf" srcId="{8CB2E9A5-5093-46CA-AAEE-9D9C9A256A29}" destId="{508DFDEE-78FC-4FE5-B9AB-5A1CA0F5FCD0}" srcOrd="0" destOrd="0" presId="urn:microsoft.com/office/officeart/2005/8/layout/vList5"/>
    <dgm:cxn modelId="{29600957-F21E-4E35-BB70-438C0978103A}" type="presOf" srcId="{61770F83-D45A-4E56-BCE2-DAAA94B6C541}" destId="{700A624A-5213-4EA2-99B4-7DA04D6B767F}" srcOrd="0" destOrd="0" presId="urn:microsoft.com/office/officeart/2005/8/layout/vList5"/>
    <dgm:cxn modelId="{707BF248-67F8-4A8C-B88B-B68EC059139C}" srcId="{91378FC2-EFDD-45C1-8E2E-10CB771EF9BE}" destId="{0D9A4515-36FE-4380-A70E-BD323D13AC87}" srcOrd="0" destOrd="0" parTransId="{28F07FEB-CD66-45BD-A24B-86A11691953D}" sibTransId="{49909AC5-7C2F-4926-AFE4-C79EA5995BFA}"/>
    <dgm:cxn modelId="{69993B53-DAC4-4AF0-BB74-DA38D721A5F7}" type="presOf" srcId="{4FAD7A35-ACA2-4BAC-BC26-3DEC68DBE1EC}" destId="{98315B36-7946-4F79-9D7C-11A45672D363}" srcOrd="0" destOrd="0" presId="urn:microsoft.com/office/officeart/2005/8/layout/vList5"/>
    <dgm:cxn modelId="{12547B9A-666B-4A16-9101-C1734732E0AB}" srcId="{4FAD7A35-ACA2-4BAC-BC26-3DEC68DBE1EC}" destId="{8CB2E9A5-5093-46CA-AAEE-9D9C9A256A29}" srcOrd="0" destOrd="0" parTransId="{5E89BD44-2B48-47E6-A14B-9146A4E2BC66}" sibTransId="{B76126AB-1F61-47ED-83D4-57AC52F6A478}"/>
    <dgm:cxn modelId="{BCC0EB98-6134-4688-97A4-D90D40DB12FE}" srcId="{0D9A4515-36FE-4380-A70E-BD323D13AC87}" destId="{9EDD728C-2248-41F9-9DE1-D9E94951E98E}" srcOrd="0" destOrd="0" parTransId="{D993437E-39A1-4E8D-B06E-18CBA43286BD}" sibTransId="{81F0642A-2271-4643-A40C-DAE31A2DA479}"/>
    <dgm:cxn modelId="{256E9EB5-444F-4C01-A92D-DF972EFF0D47}" type="presOf" srcId="{FF28DE1A-6460-4F3C-97EB-C01B8BE3D48A}" destId="{5E98203B-A205-448B-8871-4031455D1B04}" srcOrd="0" destOrd="0" presId="urn:microsoft.com/office/officeart/2005/8/layout/vList5"/>
    <dgm:cxn modelId="{D74B9ADB-AA9C-4DBB-841B-0E694DB4DC69}" type="presOf" srcId="{91378FC2-EFDD-45C1-8E2E-10CB771EF9BE}" destId="{FA83E2BE-F26A-4470-B546-10C09AEBAEF7}" srcOrd="0" destOrd="0" presId="urn:microsoft.com/office/officeart/2005/8/layout/vList5"/>
    <dgm:cxn modelId="{677A8288-286D-4DAF-BF10-FE0CEF6E1C8B}" srcId="{61770F83-D45A-4E56-BCE2-DAAA94B6C541}" destId="{E6C3D643-1DEC-4862-B931-AAB528971C4F}" srcOrd="0" destOrd="0" parTransId="{DC8FA50A-E62D-4072-AEF7-61316809E969}" sibTransId="{84EF753D-6B38-416A-873E-9AF4BAE701C5}"/>
    <dgm:cxn modelId="{B0F122F9-E48D-421E-9E48-359D1686D454}" type="presOf" srcId="{E6C3D643-1DEC-4862-B931-AAB528971C4F}" destId="{FF2C2C4F-6CF0-40C6-895F-719FABAC5C48}" srcOrd="0" destOrd="0" presId="urn:microsoft.com/office/officeart/2005/8/layout/vList5"/>
    <dgm:cxn modelId="{BBEC7599-08E4-48C9-A429-5C0E996EB38A}" srcId="{91378FC2-EFDD-45C1-8E2E-10CB771EF9BE}" destId="{61770F83-D45A-4E56-BCE2-DAAA94B6C541}" srcOrd="1" destOrd="0" parTransId="{50A999B1-0EEC-4715-98BF-191D9999EF8F}" sibTransId="{795F6D80-A6DE-4D73-9918-36232EB4EAB0}"/>
    <dgm:cxn modelId="{290B8E8E-3A19-48A7-81E6-583004FA8746}" type="presParOf" srcId="{FA83E2BE-F26A-4470-B546-10C09AEBAEF7}" destId="{16642358-24E1-4333-87A4-89DB0E15D613}" srcOrd="0" destOrd="0" presId="urn:microsoft.com/office/officeart/2005/8/layout/vList5"/>
    <dgm:cxn modelId="{0773A140-459A-4A58-A6F6-6FB616272D5D}" type="presParOf" srcId="{16642358-24E1-4333-87A4-89DB0E15D613}" destId="{221AD7EC-D970-47D2-BAFC-91F1D59D7AFC}" srcOrd="0" destOrd="0" presId="urn:microsoft.com/office/officeart/2005/8/layout/vList5"/>
    <dgm:cxn modelId="{3C3E6C90-A1F3-45C4-AA7E-589CBB0E3080}" type="presParOf" srcId="{16642358-24E1-4333-87A4-89DB0E15D613}" destId="{A86DBE1D-AB90-4DA0-A80A-92A080E7720E}" srcOrd="1" destOrd="0" presId="urn:microsoft.com/office/officeart/2005/8/layout/vList5"/>
    <dgm:cxn modelId="{EE7F017C-B478-4F96-8F80-DCB664B3CD9C}" type="presParOf" srcId="{FA83E2BE-F26A-4470-B546-10C09AEBAEF7}" destId="{EB0D919A-367D-4679-AC20-A6DB4217D44B}" srcOrd="1" destOrd="0" presId="urn:microsoft.com/office/officeart/2005/8/layout/vList5"/>
    <dgm:cxn modelId="{EE46D232-298B-4FB8-A7D5-8F598788D718}" type="presParOf" srcId="{FA83E2BE-F26A-4470-B546-10C09AEBAEF7}" destId="{887C141D-0781-41D8-8B80-56661C82DC92}" srcOrd="2" destOrd="0" presId="urn:microsoft.com/office/officeart/2005/8/layout/vList5"/>
    <dgm:cxn modelId="{7CCF62DD-C414-445C-97CF-91EB45C78DD6}" type="presParOf" srcId="{887C141D-0781-41D8-8B80-56661C82DC92}" destId="{700A624A-5213-4EA2-99B4-7DA04D6B767F}" srcOrd="0" destOrd="0" presId="urn:microsoft.com/office/officeart/2005/8/layout/vList5"/>
    <dgm:cxn modelId="{CB015622-09F6-496A-B51E-66D4EEFC2EB3}" type="presParOf" srcId="{887C141D-0781-41D8-8B80-56661C82DC92}" destId="{FF2C2C4F-6CF0-40C6-895F-719FABAC5C48}" srcOrd="1" destOrd="0" presId="urn:microsoft.com/office/officeart/2005/8/layout/vList5"/>
    <dgm:cxn modelId="{6E5E96C3-1EF7-4A9B-87FD-2DADA46DD268}" type="presParOf" srcId="{FA83E2BE-F26A-4470-B546-10C09AEBAEF7}" destId="{C11853C6-3B26-4BDA-8D32-034CEA7327B7}" srcOrd="3" destOrd="0" presId="urn:microsoft.com/office/officeart/2005/8/layout/vList5"/>
    <dgm:cxn modelId="{1CB9CAD6-3112-492C-98ED-8D4DE5307E0C}" type="presParOf" srcId="{FA83E2BE-F26A-4470-B546-10C09AEBAEF7}" destId="{EDAA48F2-F941-4737-B641-913DD5474752}" srcOrd="4" destOrd="0" presId="urn:microsoft.com/office/officeart/2005/8/layout/vList5"/>
    <dgm:cxn modelId="{34EBF518-6E20-4A24-AECB-FD3C962FD6EE}" type="presParOf" srcId="{EDAA48F2-F941-4737-B641-913DD5474752}" destId="{98315B36-7946-4F79-9D7C-11A45672D363}" srcOrd="0" destOrd="0" presId="urn:microsoft.com/office/officeart/2005/8/layout/vList5"/>
    <dgm:cxn modelId="{AB1470BD-EFC4-4438-9342-D6A193707BDB}" type="presParOf" srcId="{EDAA48F2-F941-4737-B641-913DD5474752}" destId="{508DFDEE-78FC-4FE5-B9AB-5A1CA0F5FCD0}" srcOrd="1" destOrd="0" presId="urn:microsoft.com/office/officeart/2005/8/layout/vList5"/>
    <dgm:cxn modelId="{3827AA25-851B-45E1-BD98-BF9325DF17A3}" type="presParOf" srcId="{FA83E2BE-F26A-4470-B546-10C09AEBAEF7}" destId="{D819BBD2-9129-425D-8724-9DA8FFC62D32}" srcOrd="5" destOrd="0" presId="urn:microsoft.com/office/officeart/2005/8/layout/vList5"/>
    <dgm:cxn modelId="{0C0CE69E-53BF-4703-8460-AAFCFF2546E5}" type="presParOf" srcId="{FA83E2BE-F26A-4470-B546-10C09AEBAEF7}" destId="{201EA221-A1DB-47FD-8FD8-6AD1E96EB544}" srcOrd="6" destOrd="0" presId="urn:microsoft.com/office/officeart/2005/8/layout/vList5"/>
    <dgm:cxn modelId="{DCDE4842-E225-476C-978B-D566E445ABE2}" type="presParOf" srcId="{201EA221-A1DB-47FD-8FD8-6AD1E96EB544}" destId="{5E98203B-A205-448B-8871-4031455D1B04}" srcOrd="0" destOrd="0" presId="urn:microsoft.com/office/officeart/2005/8/layout/vList5"/>
    <dgm:cxn modelId="{57E6CAF4-4E66-42AA-9B9A-69FB8A9D3E70}" type="presParOf" srcId="{201EA221-A1DB-47FD-8FD8-6AD1E96EB544}" destId="{F185A766-9DF8-43DE-B383-57EA06A11F1A}" srcOrd="1" destOrd="0" presId="urn:microsoft.com/office/officeart/2005/8/layout/vList5"/>
  </dgm:cxnLst>
  <dgm:bg/>
  <dgm:whole/>
</dgm:dataModel>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94E348C-A4EF-4D00-BA8E-78B5AEE72352}" type="datetimeFigureOut">
              <a:rPr lang="en-US" smtClean="0"/>
              <a:pPr/>
              <a:t>9/17/2008</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F073DCB-BCBD-43DA-89A2-8262105BE40F}" type="slidenum">
              <a:rPr lang="en-US" smtClean="0"/>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C5A1001-679E-4E9A-80D4-853BDB6E7657}" type="datetimeFigureOut">
              <a:rPr lang="en-US" smtClean="0"/>
              <a:pPr/>
              <a:t>9/17/2008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3D84C71-2468-46A3-90B4-6B1A59EA9C3B}"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smtClean="0"/>
              <a:t>From </a:t>
            </a:r>
            <a:r>
              <a:rPr lang="en-US" baseline="0" smtClean="0"/>
              <a:t>Flickr</a:t>
            </a:r>
            <a:r>
              <a:rPr lang="en-US" baseline="0" dirty="0" smtClean="0"/>
              <a:t>: Stream of Consciousness</a:t>
            </a:r>
            <a:endParaRPr lang="en-US" dirty="0"/>
          </a:p>
        </p:txBody>
      </p:sp>
      <p:sp>
        <p:nvSpPr>
          <p:cNvPr id="4" name="Slide Number Placeholder 3"/>
          <p:cNvSpPr>
            <a:spLocks noGrp="1"/>
          </p:cNvSpPr>
          <p:nvPr>
            <p:ph type="sldNum" sz="quarter" idx="10"/>
          </p:nvPr>
        </p:nvSpPr>
        <p:spPr/>
        <p:txBody>
          <a:bodyPr/>
          <a:lstStyle/>
          <a:p>
            <a:fld id="{43D84C71-2468-46A3-90B4-6B1A59EA9C3B}"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Here are 5 main business drivers many customers face</a:t>
            </a:r>
            <a:r>
              <a:rPr lang="en-US" baseline="0" dirty="0" smtClean="0"/>
              <a:t> for social computing.</a:t>
            </a:r>
          </a:p>
          <a:p>
            <a:endParaRPr lang="en-US" baseline="0" dirty="0" smtClean="0"/>
          </a:p>
          <a:p>
            <a:pPr marL="228600" lvl="0" indent="-228600">
              <a:buAutoNum type="arabicPeriod"/>
            </a:pPr>
            <a:r>
              <a:rPr lang="en-US" dirty="0" smtClean="0"/>
              <a:t>Drive collaboration and social interaction across geographic and organizational boundaries</a:t>
            </a:r>
          </a:p>
          <a:p>
            <a:pPr marL="685800" lvl="1" indent="-228600">
              <a:buNone/>
            </a:pPr>
            <a:r>
              <a:rPr lang="en-US" dirty="0" smtClean="0"/>
              <a:t>		Break out of the “silo” effect</a:t>
            </a:r>
          </a:p>
          <a:p>
            <a:pPr lvl="0"/>
            <a:r>
              <a:rPr lang="en-US" dirty="0" smtClean="0"/>
              <a:t>2. Transfer tacit knowledge into information and knowledge management solutions</a:t>
            </a:r>
          </a:p>
          <a:p>
            <a:pPr lvl="0"/>
            <a:r>
              <a:rPr lang="en-US" baseline="0" dirty="0" smtClean="0"/>
              <a:t> 	Document and capture tacit knowledge into something tangible</a:t>
            </a:r>
            <a:endParaRPr lang="en-US" dirty="0" smtClean="0"/>
          </a:p>
          <a:p>
            <a:pPr lvl="0"/>
            <a:r>
              <a:rPr lang="en-US" dirty="0" smtClean="0"/>
              <a:t>3. Enhance discoverability of resources through new ways of communication</a:t>
            </a:r>
          </a:p>
          <a:p>
            <a:pPr lvl="0"/>
            <a:r>
              <a:rPr lang="en-US" dirty="0" smtClean="0"/>
              <a:t>	Uncover content from different channels </a:t>
            </a:r>
          </a:p>
          <a:p>
            <a:pPr lvl="0"/>
            <a:r>
              <a:rPr lang="en-US" dirty="0" smtClean="0"/>
              <a:t>4. Capture the “wisdom of the masses” by gathering social feedback</a:t>
            </a:r>
          </a:p>
          <a:p>
            <a:pPr lvl="0"/>
            <a:r>
              <a:rPr lang="en-US" dirty="0" smtClean="0"/>
              <a:t>	Invite diversity</a:t>
            </a:r>
            <a:r>
              <a:rPr lang="en-US" baseline="0" dirty="0" smtClean="0"/>
              <a:t> of opinions and crowd intelligence</a:t>
            </a:r>
            <a:endParaRPr lang="en-US" dirty="0" smtClean="0"/>
          </a:p>
          <a:p>
            <a:pPr lvl="0"/>
            <a:r>
              <a:rPr lang="en-US" dirty="0" smtClean="0"/>
              <a:t>5. Establish sense of belonging and connection to the company</a:t>
            </a:r>
          </a:p>
          <a:p>
            <a:pPr lvl="0"/>
            <a:r>
              <a:rPr lang="en-US" dirty="0" smtClean="0"/>
              <a:t>	Provide new hires with the tools to improve their </a:t>
            </a:r>
            <a:r>
              <a:rPr lang="en-US" dirty="0" err="1" smtClean="0"/>
              <a:t>onboarding</a:t>
            </a:r>
            <a:r>
              <a:rPr lang="en-US" dirty="0" smtClean="0"/>
              <a:t> experience</a:t>
            </a:r>
          </a:p>
          <a:p>
            <a:endParaRPr lang="en-US" dirty="0"/>
          </a:p>
        </p:txBody>
      </p:sp>
      <p:sp>
        <p:nvSpPr>
          <p:cNvPr id="4" name="Header Placeholder 3"/>
          <p:cNvSpPr>
            <a:spLocks noGrp="1"/>
          </p:cNvSpPr>
          <p:nvPr>
            <p:ph type="hdr" sz="quarter" idx="10"/>
          </p:nvPr>
        </p:nvSpPr>
        <p:spPr/>
        <p:txBody>
          <a:bodyPr/>
          <a:lstStyle/>
          <a:p>
            <a:pPr>
              <a:defRPr/>
            </a:pPr>
            <a:r>
              <a:rPr lang="en-US" dirty="0" smtClean="0"/>
              <a:t>Windows Embedded Design Review</a:t>
            </a:r>
            <a:endParaRPr lang="en-US" dirty="0"/>
          </a:p>
        </p:txBody>
      </p:sp>
      <p:sp>
        <p:nvSpPr>
          <p:cNvPr id="5" name="Date Placeholder 4"/>
          <p:cNvSpPr>
            <a:spLocks noGrp="1"/>
          </p:cNvSpPr>
          <p:nvPr>
            <p:ph type="dt" idx="11"/>
          </p:nvPr>
        </p:nvSpPr>
        <p:spPr/>
        <p:txBody>
          <a:bodyPr/>
          <a:lstStyle/>
          <a:p>
            <a:pPr>
              <a:defRPr/>
            </a:pPr>
            <a:r>
              <a:rPr lang="en-US" dirty="0" smtClean="0"/>
              <a:t>April 8-9 2004</a:t>
            </a:r>
            <a:endParaRPr lang="en-US" dirty="0"/>
          </a:p>
        </p:txBody>
      </p:sp>
      <p:sp>
        <p:nvSpPr>
          <p:cNvPr id="6" name="Slide Number Placeholder 5"/>
          <p:cNvSpPr>
            <a:spLocks noGrp="1"/>
          </p:cNvSpPr>
          <p:nvPr>
            <p:ph type="sldNum" sz="quarter" idx="12"/>
          </p:nvPr>
        </p:nvSpPr>
        <p:spPr/>
        <p:txBody>
          <a:bodyPr/>
          <a:lstStyle/>
          <a:p>
            <a:pPr>
              <a:defRPr/>
            </a:pPr>
            <a:fld id="{81BD1B0D-16D8-42D9-823E-F049A945B0D4}" type="slidenum">
              <a:rPr lang="en-US" smtClean="0"/>
              <a:pPr>
                <a:defRPr/>
              </a:pPr>
              <a:t>3</a:t>
            </a:fld>
            <a:endParaRPr lang="en-US" dirty="0"/>
          </a:p>
        </p:txBody>
      </p:sp>
      <p:sp>
        <p:nvSpPr>
          <p:cNvPr id="7" name="Footer Placeholder 6"/>
          <p:cNvSpPr>
            <a:spLocks noGrp="1"/>
          </p:cNvSpPr>
          <p:nvPr>
            <p:ph type="ftr" sz="quarter" idx="13"/>
          </p:nvPr>
        </p:nvSpPr>
        <p:spPr/>
        <p:txBody>
          <a:bodyPr/>
          <a:lstStyle/>
          <a:p>
            <a:pPr>
              <a:defRPr/>
            </a:pPr>
            <a:r>
              <a:rPr lang="en-US" dirty="0" smtClean="0"/>
              <a:t>© 2004 Microsoft Corporation. All rights reserved. This presentation is for informational purposes only. Microsoft makes no warranties, express or implied, in this summary.</a:t>
            </a:r>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rtl="0"/>
            <a:r>
              <a:rPr lang="en-US" dirty="0" smtClean="0"/>
              <a:t>IT faces challenges</a:t>
            </a:r>
            <a:r>
              <a:rPr lang="en-US" baseline="0" dirty="0" smtClean="0"/>
              <a:t> to:</a:t>
            </a:r>
          </a:p>
          <a:p>
            <a:pPr lvl="0" rtl="0"/>
            <a:endParaRPr lang="en-US" dirty="0" smtClean="0"/>
          </a:p>
          <a:p>
            <a:pPr marL="228600" lvl="0" indent="-228600" rtl="0">
              <a:buAutoNum type="arabicPeriod"/>
            </a:pPr>
            <a:r>
              <a:rPr lang="en-US" dirty="0" smtClean="0"/>
              <a:t>Provide consumer-like capabilities</a:t>
            </a:r>
          </a:p>
          <a:p>
            <a:pPr marL="685800" lvl="1" indent="-228600" rtl="0">
              <a:buNone/>
            </a:pPr>
            <a:r>
              <a:rPr lang="en-US" dirty="0" smtClean="0"/>
              <a:t>		Consumers</a:t>
            </a:r>
            <a:r>
              <a:rPr lang="en-US" baseline="0" dirty="0" smtClean="0"/>
              <a:t> are bringing these tools into the workplace</a:t>
            </a:r>
            <a:endParaRPr lang="en-US" dirty="0" smtClean="0"/>
          </a:p>
          <a:p>
            <a:pPr lvl="0"/>
            <a:r>
              <a:rPr lang="en-US" dirty="0" smtClean="0"/>
              <a:t>2. Integrate with existing infrastructure</a:t>
            </a:r>
          </a:p>
          <a:p>
            <a:pPr lvl="0"/>
            <a:r>
              <a:rPr lang="en-US" dirty="0" smtClean="0"/>
              <a:t>	Desire</a:t>
            </a:r>
            <a:r>
              <a:rPr lang="en-US" baseline="0" dirty="0" smtClean="0"/>
              <a:t> to m</a:t>
            </a:r>
            <a:r>
              <a:rPr lang="en-US" dirty="0" smtClean="0"/>
              <a:t>inimize complexity and dependencies </a:t>
            </a:r>
          </a:p>
          <a:p>
            <a:pPr lvl="0"/>
            <a:r>
              <a:rPr lang="en-US" dirty="0" smtClean="0"/>
              <a:t>3. Comply with corporate security &amp; privacy</a:t>
            </a:r>
          </a:p>
          <a:p>
            <a:pPr lvl="0"/>
            <a:r>
              <a:rPr lang="en-US" dirty="0" smtClean="0"/>
              <a:t>	Follow</a:t>
            </a:r>
            <a:r>
              <a:rPr lang="en-US" baseline="0" dirty="0" smtClean="0"/>
              <a:t> the governance and compliance models</a:t>
            </a:r>
            <a:endParaRPr lang="en-US" dirty="0" smtClean="0"/>
          </a:p>
          <a:p>
            <a:pPr lvl="0"/>
            <a:r>
              <a:rPr lang="en-US" dirty="0" smtClean="0"/>
              <a:t>4. Support tools affordably and efficiently</a:t>
            </a:r>
          </a:p>
          <a:p>
            <a:pPr lvl="0"/>
            <a:r>
              <a:rPr lang="en-US" dirty="0" smtClean="0"/>
              <a:t>	Lower the overall costs of maintenance</a:t>
            </a:r>
            <a:r>
              <a:rPr lang="en-US" baseline="0" dirty="0" smtClean="0"/>
              <a:t> as much as possible</a:t>
            </a:r>
            <a:endParaRPr lang="en-US" dirty="0" smtClean="0"/>
          </a:p>
          <a:p>
            <a:endParaRPr lang="en-US" dirty="0"/>
          </a:p>
        </p:txBody>
      </p:sp>
      <p:sp>
        <p:nvSpPr>
          <p:cNvPr id="4" name="Slide Number Placeholder 3"/>
          <p:cNvSpPr>
            <a:spLocks noGrp="1"/>
          </p:cNvSpPr>
          <p:nvPr>
            <p:ph type="sldNum" sz="quarter" idx="10"/>
          </p:nvPr>
        </p:nvSpPr>
        <p:spPr/>
        <p:txBody>
          <a:bodyPr/>
          <a:lstStyle/>
          <a:p>
            <a:fld id="{43D84C71-2468-46A3-90B4-6B1A59EA9C3B}"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3D84C71-2468-46A3-90B4-6B1A59EA9C3B}" type="slidenum">
              <a:rPr lang="en-US" smtClean="0"/>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YouTube example – note the number</a:t>
            </a:r>
            <a:r>
              <a:rPr lang="en-US" baseline="0" dirty="0" smtClean="0"/>
              <a:t> of Ratings versus the number of Views</a:t>
            </a:r>
            <a:endParaRPr lang="en-US" dirty="0"/>
          </a:p>
        </p:txBody>
      </p:sp>
      <p:sp>
        <p:nvSpPr>
          <p:cNvPr id="4" name="Slide Number Placeholder 3"/>
          <p:cNvSpPr>
            <a:spLocks noGrp="1"/>
          </p:cNvSpPr>
          <p:nvPr>
            <p:ph type="sldNum" sz="quarter" idx="10"/>
          </p:nvPr>
        </p:nvSpPr>
        <p:spPr/>
        <p:txBody>
          <a:bodyPr/>
          <a:lstStyle/>
          <a:p>
            <a:fld id="{43D84C71-2468-46A3-90B4-6B1A59EA9C3B}" type="slidenum">
              <a:rPr lang="en-US" smtClean="0"/>
              <a:pPr/>
              <a:t>7</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Why is this YouTube</a:t>
            </a:r>
            <a:r>
              <a:rPr lang="en-US" baseline="0" dirty="0" smtClean="0"/>
              <a:t> comparison relevant?</a:t>
            </a:r>
          </a:p>
          <a:p>
            <a:endParaRPr lang="en-US" baseline="0" dirty="0" smtClean="0"/>
          </a:p>
          <a:p>
            <a:r>
              <a:rPr lang="en-US" baseline="0" dirty="0" smtClean="0"/>
              <a:t>Shows typical user segmentation: </a:t>
            </a:r>
          </a:p>
          <a:p>
            <a:r>
              <a:rPr lang="en-US" baseline="0" dirty="0" smtClean="0"/>
              <a:t>Creators</a:t>
            </a:r>
          </a:p>
          <a:p>
            <a:r>
              <a:rPr lang="en-US" baseline="0" dirty="0" smtClean="0"/>
              <a:t>Contributors</a:t>
            </a:r>
          </a:p>
          <a:p>
            <a:r>
              <a:rPr lang="en-US" baseline="0" dirty="0" smtClean="0"/>
              <a:t>Consumers</a:t>
            </a:r>
          </a:p>
          <a:p>
            <a:endParaRPr lang="en-US" baseline="0" dirty="0" smtClean="0"/>
          </a:p>
          <a:p>
            <a:r>
              <a:rPr lang="en-US" baseline="0" dirty="0" smtClean="0"/>
              <a:t>Shows typical content distribution:</a:t>
            </a:r>
          </a:p>
          <a:p>
            <a:r>
              <a:rPr lang="en-US" baseline="0" dirty="0" smtClean="0"/>
              <a:t>Narrow</a:t>
            </a:r>
          </a:p>
          <a:p>
            <a:r>
              <a:rPr lang="en-US" baseline="0" dirty="0" err="1" smtClean="0"/>
              <a:t>Longtail</a:t>
            </a:r>
            <a:endParaRPr lang="en-US" baseline="0" dirty="0" smtClean="0"/>
          </a:p>
          <a:p>
            <a:endParaRPr lang="en-US" dirty="0"/>
          </a:p>
        </p:txBody>
      </p:sp>
      <p:sp>
        <p:nvSpPr>
          <p:cNvPr id="4" name="Slide Number Placeholder 3"/>
          <p:cNvSpPr>
            <a:spLocks noGrp="1"/>
          </p:cNvSpPr>
          <p:nvPr>
            <p:ph type="sldNum" sz="quarter" idx="10"/>
          </p:nvPr>
        </p:nvSpPr>
        <p:spPr/>
        <p:txBody>
          <a:bodyPr/>
          <a:lstStyle/>
          <a:p>
            <a:fld id="{43D84C71-2468-46A3-90B4-6B1A59EA9C3B}" type="slidenum">
              <a:rPr lang="en-US" smtClean="0"/>
              <a:pPr/>
              <a:t>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It’s not just YouTube – Wikipedia shows</a:t>
            </a:r>
            <a:r>
              <a:rPr lang="en-US" baseline="0" dirty="0" smtClean="0"/>
              <a:t> the same characteristics of content distribution as well: Number of consumers &gt;&gt;&gt; Number of contributors &gt;&gt; Number of creators</a:t>
            </a:r>
          </a:p>
          <a:p>
            <a:endParaRPr lang="en-US" dirty="0"/>
          </a:p>
        </p:txBody>
      </p:sp>
      <p:sp>
        <p:nvSpPr>
          <p:cNvPr id="4" name="Slide Number Placeholder 3"/>
          <p:cNvSpPr>
            <a:spLocks noGrp="1"/>
          </p:cNvSpPr>
          <p:nvPr>
            <p:ph type="sldNum" sz="quarter" idx="10"/>
          </p:nvPr>
        </p:nvSpPr>
        <p:spPr/>
        <p:txBody>
          <a:bodyPr/>
          <a:lstStyle/>
          <a:p>
            <a:fld id="{43D84C71-2468-46A3-90B4-6B1A59EA9C3B}" type="slidenum">
              <a:rPr lang="en-US" smtClean="0"/>
              <a:pPr/>
              <a:t>9</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Challenge is figuring out how to make social computing environments successful</a:t>
            </a:r>
            <a:r>
              <a:rPr lang="en-US" baseline="0" dirty="0" smtClean="0"/>
              <a:t> in the enterprise. We cannot simply transpose the percentages of consumer technologies into the enterprise and have it work just as successfully. Organizations must provide a Creator campaign, Contributor tools, and Consumer campaign to make their deployments effective.</a:t>
            </a:r>
            <a:endParaRPr lang="en-US" dirty="0"/>
          </a:p>
        </p:txBody>
      </p:sp>
      <p:sp>
        <p:nvSpPr>
          <p:cNvPr id="4" name="Slide Number Placeholder 3"/>
          <p:cNvSpPr>
            <a:spLocks noGrp="1"/>
          </p:cNvSpPr>
          <p:nvPr>
            <p:ph type="sldNum" sz="quarter" idx="10"/>
          </p:nvPr>
        </p:nvSpPr>
        <p:spPr/>
        <p:txBody>
          <a:bodyPr/>
          <a:lstStyle/>
          <a:p>
            <a:fld id="{43D84C71-2468-46A3-90B4-6B1A59EA9C3B}" type="slidenum">
              <a:rPr lang="en-US" smtClean="0"/>
              <a:pPr/>
              <a:t>10</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p:spPr>
      </p:sp>
      <p:sp>
        <p:nvSpPr>
          <p:cNvPr id="6656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dirty="0" smtClean="0"/>
              <a:t>E-Learning</a:t>
            </a:r>
            <a:r>
              <a:rPr lang="en-US" baseline="0" dirty="0" smtClean="0"/>
              <a:t> is a combination of traditional learning + social computing elements to create “Learning 2.0”</a:t>
            </a:r>
          </a:p>
          <a:p>
            <a:pPr eaLnBrk="1" hangingPunct="1">
              <a:spcBef>
                <a:spcPct val="0"/>
              </a:spcBef>
            </a:pPr>
            <a:r>
              <a:rPr lang="en-US" baseline="0" dirty="0" smtClean="0"/>
              <a:t>The </a:t>
            </a:r>
            <a:r>
              <a:rPr lang="en-US" dirty="0" err="1" smtClean="0"/>
              <a:t>Taylorism</a:t>
            </a:r>
            <a:r>
              <a:rPr lang="en-US" dirty="0" smtClean="0"/>
              <a:t> approach is good for some elements of training and learning (compliance…) but cannot capture the wealth of knowledge and information and make sense of it for the learner.</a:t>
            </a:r>
          </a:p>
          <a:p>
            <a:pPr eaLnBrk="1" hangingPunct="1">
              <a:spcBef>
                <a:spcPct val="0"/>
              </a:spcBef>
            </a:pPr>
            <a:endParaRPr lang="en-US" dirty="0" smtClean="0"/>
          </a:p>
        </p:txBody>
      </p:sp>
      <p:sp>
        <p:nvSpPr>
          <p:cNvPr id="33795"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C22170C-39A5-485C-9A60-A715991BBF81}" type="slidenum">
              <a:rPr lang="en-US"/>
              <a:pPr fontAlgn="base">
                <a:spcBef>
                  <a:spcPct val="0"/>
                </a:spcBef>
                <a:spcAft>
                  <a:spcPct val="0"/>
                </a:spcAft>
                <a:defRPr/>
              </a:pPr>
              <a:t>11</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Internal case</a:t>
            </a:r>
            <a:r>
              <a:rPr lang="en-US" baseline="0" dirty="0" smtClean="0"/>
              <a:t> study – Academy Mobile is a solution used by Microsoft for a social networking and podcasting platform.</a:t>
            </a:r>
            <a:endParaRPr lang="en-US" dirty="0"/>
          </a:p>
        </p:txBody>
      </p:sp>
      <p:sp>
        <p:nvSpPr>
          <p:cNvPr id="4" name="Slide Number Placeholder 3"/>
          <p:cNvSpPr>
            <a:spLocks noGrp="1"/>
          </p:cNvSpPr>
          <p:nvPr>
            <p:ph type="sldNum" sz="quarter" idx="10"/>
          </p:nvPr>
        </p:nvSpPr>
        <p:spPr/>
        <p:txBody>
          <a:bodyPr/>
          <a:lstStyle/>
          <a:p>
            <a:fld id="{43D84C71-2468-46A3-90B4-6B1A59EA9C3B}" type="slidenum">
              <a:rPr lang="en-US" smtClean="0"/>
              <a:pPr/>
              <a:t>12</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3D84C71-2468-46A3-90B4-6B1A59EA9C3B}" type="slidenum">
              <a:rPr lang="en-US" smtClean="0"/>
              <a:pPr/>
              <a:t>15</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noFill/>
          <a:ln>
            <a:solidFill>
              <a:srgbClr val="000000"/>
            </a:solidFill>
            <a:miter lim="800000"/>
            <a:headEnd/>
            <a:tailEnd/>
          </a:ln>
        </p:spPr>
      </p:sp>
      <p:sp>
        <p:nvSpPr>
          <p:cNvPr id="6553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Typical Taylorism approach: there’s a process defined to build learning courses, a beginning and an end, milestones, established timeline etc…</a:t>
            </a:r>
          </a:p>
        </p:txBody>
      </p:sp>
      <p:sp>
        <p:nvSpPr>
          <p:cNvPr id="30723"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9C943E6-9942-444B-9B0D-862FE329C4F1}" type="slidenum">
              <a:rPr lang="en-US"/>
              <a:pPr fontAlgn="base">
                <a:spcBef>
                  <a:spcPct val="0"/>
                </a:spcBef>
                <a:spcAft>
                  <a:spcPct val="0"/>
                </a:spcAft>
                <a:defRPr/>
              </a:pPr>
              <a:t>17</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BT / Accenture wanted to get a representative group across Lines of Business, Roles, Professional Communities, and experience with similar technologies.  For deployment, they are talking about an approach whereby they will</a:t>
            </a:r>
            <a:r>
              <a:rPr lang="en-US" baseline="0" dirty="0" smtClean="0"/>
              <a:t> </a:t>
            </a:r>
            <a:r>
              <a:rPr lang="en-US" dirty="0" smtClean="0"/>
              <a:t>target specific audience groups and defined business problems – in phases.  BT / Accenture is not thinking of a big bang approach.  The first phase will be about 5,000 users.</a:t>
            </a:r>
            <a:endParaRPr lang="en-US" dirty="0"/>
          </a:p>
        </p:txBody>
      </p:sp>
      <p:sp>
        <p:nvSpPr>
          <p:cNvPr id="4" name="Slide Number Placeholder 3"/>
          <p:cNvSpPr>
            <a:spLocks noGrp="1"/>
          </p:cNvSpPr>
          <p:nvPr>
            <p:ph type="sldNum" sz="quarter" idx="10"/>
          </p:nvPr>
        </p:nvSpPr>
        <p:spPr/>
        <p:txBody>
          <a:bodyPr/>
          <a:lstStyle/>
          <a:p>
            <a:fld id="{43D84C71-2468-46A3-90B4-6B1A59EA9C3B}" type="slidenum">
              <a:rPr lang="en-US" smtClean="0"/>
              <a:pPr/>
              <a:t>19</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This is a description of what BT / Accenture saw during the proof of concept rather than a content strategy as such.  They do intend to create some best practice guides and good examples of podcasting – so people do not automatically create a talking head / lecture podcast for everything they do.</a:t>
            </a:r>
            <a:endParaRPr lang="en-US" dirty="0"/>
          </a:p>
        </p:txBody>
      </p:sp>
      <p:sp>
        <p:nvSpPr>
          <p:cNvPr id="4" name="Slide Number Placeholder 3"/>
          <p:cNvSpPr>
            <a:spLocks noGrp="1"/>
          </p:cNvSpPr>
          <p:nvPr>
            <p:ph type="sldNum" sz="quarter" idx="10"/>
          </p:nvPr>
        </p:nvSpPr>
        <p:spPr/>
        <p:txBody>
          <a:bodyPr/>
          <a:lstStyle/>
          <a:p>
            <a:fld id="{43D84C71-2468-46A3-90B4-6B1A59EA9C3B}" type="slidenum">
              <a:rPr lang="en-US" smtClean="0"/>
              <a:pPr/>
              <a:t>20</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342900" indent="-342900">
              <a:buFontTx/>
              <a:buAutoNum type="arabicPeriod"/>
            </a:pPr>
            <a:r>
              <a:rPr lang="en-US" sz="1200" dirty="0" smtClean="0"/>
              <a:t>That BT is able to contain the rapid spreading of podcasts that contain inaccurate or harmful content (we are especially concerned about health and safety issues).  They are planning to build a workflow to facilitate review and approval of podcasts for certain topic categories.</a:t>
            </a:r>
          </a:p>
          <a:p>
            <a:pPr marL="342900" indent="-342900">
              <a:buFontTx/>
              <a:buAutoNum type="arabicPeriod"/>
            </a:pPr>
            <a:r>
              <a:rPr lang="en-US" sz="1200" dirty="0" smtClean="0"/>
              <a:t>That Dare2Share doe</a:t>
            </a:r>
            <a:r>
              <a:rPr lang="en-US" sz="1200" baseline="0" dirty="0" smtClean="0"/>
              <a:t> </a:t>
            </a:r>
            <a:r>
              <a:rPr lang="en-US" sz="1200" dirty="0" smtClean="0"/>
              <a:t>not bring down the network or other applications and have a way to manage large amounts of podcast uploading and downloading.</a:t>
            </a:r>
          </a:p>
          <a:p>
            <a:pPr marL="342900" indent="-342900">
              <a:buFontTx/>
              <a:buAutoNum type="arabicPeriod"/>
            </a:pPr>
            <a:r>
              <a:rPr lang="en-US" sz="1200" dirty="0" smtClean="0"/>
              <a:t>That people are able to access and use the Podcasts (removing the technical barriers).</a:t>
            </a:r>
          </a:p>
          <a:p>
            <a:pPr marL="342900" indent="-342900">
              <a:buFontTx/>
              <a:buAutoNum type="arabicPeriod"/>
            </a:pPr>
            <a:r>
              <a:rPr lang="en-US" sz="1200" dirty="0" smtClean="0"/>
              <a:t>That the “business” does not take over and try to control everything but that we create a culture that supports and encourages high participation without fear of negative consequence for sharing a point of view or understanding of business practice.</a:t>
            </a:r>
          </a:p>
          <a:p>
            <a:pPr marL="342900" indent="-342900">
              <a:buFontTx/>
              <a:buAutoNum type="arabicPeriod"/>
            </a:pPr>
            <a:r>
              <a:rPr lang="en-US" sz="1200" dirty="0" smtClean="0"/>
              <a:t>That BT keeps on top of maintaining the content in accordance to policies and business changes – so that people don’t stop using Dare2Share because it contains too much “old” and “wrong” stuff.</a:t>
            </a:r>
          </a:p>
          <a:p>
            <a:pPr marL="342900" indent="-342900">
              <a:buFontTx/>
              <a:buAutoNum type="arabicPeriod"/>
            </a:pPr>
            <a:r>
              <a:rPr lang="en-US" sz="1200" dirty="0" smtClean="0"/>
              <a:t>Making sure podcasters are not overwhelmed with too many emails and requests from viewers.</a:t>
            </a:r>
          </a:p>
          <a:p>
            <a:endParaRPr lang="en-US" dirty="0"/>
          </a:p>
        </p:txBody>
      </p:sp>
      <p:sp>
        <p:nvSpPr>
          <p:cNvPr id="4" name="Slide Number Placeholder 3"/>
          <p:cNvSpPr>
            <a:spLocks noGrp="1"/>
          </p:cNvSpPr>
          <p:nvPr>
            <p:ph type="sldNum" sz="quarter" idx="10"/>
          </p:nvPr>
        </p:nvSpPr>
        <p:spPr/>
        <p:txBody>
          <a:bodyPr/>
          <a:lstStyle/>
          <a:p>
            <a:fld id="{43D84C71-2468-46A3-90B4-6B1A59EA9C3B}" type="slidenum">
              <a:rPr lang="en-US" smtClean="0"/>
              <a:pPr/>
              <a:t>21</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47500" lnSpcReduction="20000"/>
          </a:bodyPr>
          <a:lstStyle/>
          <a:p>
            <a:r>
              <a:rPr lang="en-US" dirty="0" smtClean="0"/>
              <a:t>BT is looking at Dare2Share to improve the performance of the workforce.  To impact some important business imperatives such as “doing things right the first time”, “improving customer service”, etc.  </a:t>
            </a:r>
          </a:p>
          <a:p>
            <a:r>
              <a:rPr lang="en-US" dirty="0" smtClean="0"/>
              <a:t>BT will also look at how Dare2Share</a:t>
            </a:r>
            <a:r>
              <a:rPr lang="en-US" baseline="0" dirty="0" smtClean="0"/>
              <a:t> </a:t>
            </a:r>
            <a:r>
              <a:rPr lang="en-US" dirty="0" smtClean="0"/>
              <a:t>reduces the overall effort and cost of “training”, helps to standardize work practices, increases employee morale, and improves collaboration across boundaries or traditional silos.</a:t>
            </a:r>
          </a:p>
        </p:txBody>
      </p:sp>
      <p:sp>
        <p:nvSpPr>
          <p:cNvPr id="4" name="Slide Number Placeholder 3"/>
          <p:cNvSpPr>
            <a:spLocks noGrp="1"/>
          </p:cNvSpPr>
          <p:nvPr>
            <p:ph type="sldNum" sz="quarter" idx="10"/>
          </p:nvPr>
        </p:nvSpPr>
        <p:spPr/>
        <p:txBody>
          <a:bodyPr/>
          <a:lstStyle/>
          <a:p>
            <a:pPr defTabSz="914313"/>
            <a:fld id="{8B263312-38AA-4E1E-B2B5-0F8F122B24FE}" type="slidenum">
              <a:rPr lang="en-US">
                <a:solidFill>
                  <a:prstClr val="black"/>
                </a:solidFill>
                <a:latin typeface="Calibri"/>
              </a:rPr>
              <a:pPr defTabSz="914313"/>
              <a:t>22</a:t>
            </a:fld>
            <a:endParaRPr lang="en-US" dirty="0">
              <a:solidFill>
                <a:prstClr val="black"/>
              </a:solidFill>
              <a:latin typeface="Calibri"/>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Slide Image Placeholder 1"/>
          <p:cNvSpPr>
            <a:spLocks noGrp="1" noRot="1" noChangeAspect="1" noTextEdit="1"/>
          </p:cNvSpPr>
          <p:nvPr>
            <p:ph type="sldImg"/>
          </p:nvPr>
        </p:nvSpPr>
        <p:spPr bwMode="auto">
          <a:noFill/>
          <a:ln>
            <a:solidFill>
              <a:srgbClr val="000000"/>
            </a:solidFill>
            <a:miter lim="800000"/>
            <a:headEnd/>
            <a:tailEnd/>
          </a:ln>
        </p:spPr>
      </p:sp>
      <p:sp>
        <p:nvSpPr>
          <p:cNvPr id="2457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Managing chaos is more than listing nuggets of information, it’s about:</a:t>
            </a:r>
          </a:p>
          <a:p>
            <a:pPr>
              <a:spcBef>
                <a:spcPct val="0"/>
              </a:spcBef>
              <a:buFontTx/>
              <a:buChar char="-"/>
            </a:pPr>
            <a:r>
              <a:rPr lang="en-US" smtClean="0"/>
              <a:t> bringing together content creators, contributors, and consumers into one user experience</a:t>
            </a:r>
          </a:p>
          <a:p>
            <a:pPr>
              <a:spcBef>
                <a:spcPct val="0"/>
              </a:spcBef>
              <a:buFontTx/>
              <a:buChar char="-"/>
            </a:pPr>
            <a:r>
              <a:rPr lang="en-US" smtClean="0"/>
              <a:t> enhancing the content with rich metadata: going beyond the filename to add a title, a description, keywords (tag cloud), related material…</a:t>
            </a:r>
          </a:p>
          <a:p>
            <a:pPr>
              <a:spcBef>
                <a:spcPct val="0"/>
              </a:spcBef>
              <a:buFontTx/>
              <a:buChar char="-"/>
            </a:pPr>
            <a:r>
              <a:rPr lang="en-US" smtClean="0"/>
              <a:t> enabling the audience to contribute to the content by rating and commenting</a:t>
            </a:r>
          </a:p>
          <a:p>
            <a:pPr>
              <a:spcBef>
                <a:spcPct val="0"/>
              </a:spcBef>
              <a:buFontTx/>
              <a:buChar char="-"/>
            </a:pPr>
            <a:r>
              <a:rPr lang="en-US" smtClean="0"/>
              <a:t> easy consumption with built-in player (silverlight), download to HD, multi-download / zip feature.</a:t>
            </a:r>
          </a:p>
        </p:txBody>
      </p:sp>
      <p:sp>
        <p:nvSpPr>
          <p:cNvPr id="2457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9B98B33-24AD-4E1A-8EDF-9660139792ED}" type="slidenum">
              <a:rPr lang="en-US"/>
              <a:pPr fontAlgn="base">
                <a:spcBef>
                  <a:spcPct val="0"/>
                </a:spcBef>
                <a:spcAft>
                  <a:spcPct val="0"/>
                </a:spcAft>
              </a:pPr>
              <a:t>25</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Slide Image Placeholder 1"/>
          <p:cNvSpPr>
            <a:spLocks noGrp="1" noRot="1" noChangeAspect="1" noTextEdit="1"/>
          </p:cNvSpPr>
          <p:nvPr>
            <p:ph type="sldImg"/>
          </p:nvPr>
        </p:nvSpPr>
        <p:spPr bwMode="auto">
          <a:noFill/>
          <a:ln>
            <a:solidFill>
              <a:srgbClr val="000000"/>
            </a:solidFill>
            <a:miter lim="800000"/>
            <a:headEnd/>
            <a:tailEnd/>
          </a:ln>
        </p:spPr>
      </p:sp>
      <p:sp>
        <p:nvSpPr>
          <p:cNvPr id="26626"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dirty="0" smtClean="0"/>
              <a:t>SME network, Subscriptions,  IM integration, Reward &amp; Recognition points</a:t>
            </a:r>
          </a:p>
          <a:p>
            <a:pPr>
              <a:spcBef>
                <a:spcPct val="0"/>
              </a:spcBef>
            </a:pPr>
            <a:endParaRPr lang="en-US" dirty="0" smtClean="0"/>
          </a:p>
        </p:txBody>
      </p:sp>
      <p:sp>
        <p:nvSpPr>
          <p:cNvPr id="2662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D5B88D5-54CB-467C-9428-CD312DC81B8A}" type="slidenum">
              <a:rPr lang="en-US"/>
              <a:pPr fontAlgn="base">
                <a:spcBef>
                  <a:spcPct val="0"/>
                </a:spcBef>
                <a:spcAft>
                  <a:spcPct val="0"/>
                </a:spcAft>
              </a:pPr>
              <a:t>26</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B263312-38AA-4E1E-B2B5-0F8F122B24FE}" type="slidenum">
              <a:rPr lang="en-US" smtClean="0"/>
              <a:pPr/>
              <a:t>32</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30DC310-400B-4789-9E46-1ACBEFA83714}" type="slidenum">
              <a:rPr lang="en-US"/>
              <a:pPr/>
              <a:t>33</a:t>
            </a:fld>
            <a:endParaRPr lang="en-US"/>
          </a:p>
        </p:txBody>
      </p:sp>
      <p:sp>
        <p:nvSpPr>
          <p:cNvPr id="95234" name="Rectangle 2"/>
          <p:cNvSpPr>
            <a:spLocks noGrp="1" noRot="1" noChangeAspect="1" noChangeArrowheads="1" noTextEdit="1"/>
          </p:cNvSpPr>
          <p:nvPr>
            <p:ph type="sldImg"/>
          </p:nvPr>
        </p:nvSpPr>
        <p:spPr>
          <a:ln/>
        </p:spPr>
      </p:sp>
      <p:sp>
        <p:nvSpPr>
          <p:cNvPr id="95235" name="Rectangle 3"/>
          <p:cNvSpPr>
            <a:spLocks noGrp="1" noChangeArrowheads="1"/>
          </p:cNvSpPr>
          <p:nvPr>
            <p:ph type="body" idx="1"/>
          </p:nvPr>
        </p:nvSpPr>
        <p:spPr/>
        <p:txBody>
          <a:bodyPr/>
          <a:lstStyle/>
          <a:p>
            <a:pPr fontAlgn="base">
              <a:spcBef>
                <a:spcPct val="0"/>
              </a:spcBef>
              <a:spcAft>
                <a:spcPct val="0"/>
              </a:spcAft>
            </a:pPr>
            <a:endParaRPr lang="en-US" dirty="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pPr>
              <a:defRPr/>
            </a:pPr>
            <a:r>
              <a:rPr lang="en-US" smtClean="0"/>
              <a:t>Windows Embedded Design Review</a:t>
            </a:r>
            <a:endParaRPr lang="en-US"/>
          </a:p>
        </p:txBody>
      </p:sp>
      <p:sp>
        <p:nvSpPr>
          <p:cNvPr id="5" name="Date Placeholder 4"/>
          <p:cNvSpPr>
            <a:spLocks noGrp="1"/>
          </p:cNvSpPr>
          <p:nvPr>
            <p:ph type="dt" idx="11"/>
          </p:nvPr>
        </p:nvSpPr>
        <p:spPr/>
        <p:txBody>
          <a:bodyPr/>
          <a:lstStyle/>
          <a:p>
            <a:pPr>
              <a:defRPr/>
            </a:pPr>
            <a:r>
              <a:rPr lang="en-US" smtClean="0"/>
              <a:t>April 8-9 2004</a:t>
            </a:r>
            <a:endParaRPr lang="en-US"/>
          </a:p>
        </p:txBody>
      </p:sp>
      <p:sp>
        <p:nvSpPr>
          <p:cNvPr id="6" name="Slide Number Placeholder 5"/>
          <p:cNvSpPr>
            <a:spLocks noGrp="1"/>
          </p:cNvSpPr>
          <p:nvPr>
            <p:ph type="sldNum" sz="quarter" idx="12"/>
          </p:nvPr>
        </p:nvSpPr>
        <p:spPr/>
        <p:txBody>
          <a:bodyPr/>
          <a:lstStyle/>
          <a:p>
            <a:pPr>
              <a:defRPr/>
            </a:pPr>
            <a:fld id="{81BD1B0D-16D8-42D9-823E-F049A945B0D4}" type="slidenum">
              <a:rPr lang="en-US" smtClean="0"/>
              <a:pPr>
                <a:defRPr/>
              </a:pPr>
              <a:t>34</a:t>
            </a:fld>
            <a:endParaRPr lang="en-US"/>
          </a:p>
        </p:txBody>
      </p:sp>
      <p:sp>
        <p:nvSpPr>
          <p:cNvPr id="7" name="Footer Placeholder 6"/>
          <p:cNvSpPr>
            <a:spLocks noGrp="1"/>
          </p:cNvSpPr>
          <p:nvPr>
            <p:ph type="ftr" sz="quarter" idx="13"/>
          </p:nvPr>
        </p:nvSpPr>
        <p:spPr/>
        <p:txBody>
          <a:bodyPr/>
          <a:lstStyle/>
          <a:p>
            <a:pPr>
              <a:defRPr/>
            </a:pPr>
            <a:r>
              <a:rPr lang="en-US" smtClean="0"/>
              <a:t>© 2004 Microsoft Corporation. All rights reserved. This presentation is for informational purposes only. Microsoft makes no warranties, express or implied, in this summary.</a:t>
            </a:r>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40960"/>
          <p:cNvSpPr>
            <a:spLocks noGrp="1" noRot="1" noChangeAspect="1" noChangeArrowheads="1" noTextEdit="1"/>
          </p:cNvSpPr>
          <p:nvPr>
            <p:ph type="sldImg"/>
          </p:nvPr>
        </p:nvSpPr>
        <p:spPr bwMode="auto">
          <a:xfrm>
            <a:off x="1123950" y="692150"/>
            <a:ext cx="4610100" cy="3457575"/>
          </a:xfrm>
          <a:noFill/>
          <a:ln w="9525" cap="flat">
            <a:solidFill>
              <a:srgbClr val="000000"/>
            </a:solidFill>
            <a:miter lim="800000"/>
            <a:headEnd type="none" w="med" len="med"/>
            <a:tailEnd type="none" w="med" len="med"/>
          </a:ln>
        </p:spPr>
      </p:sp>
      <p:sp>
        <p:nvSpPr>
          <p:cNvPr id="98307" name="Rectangle 40961"/>
          <p:cNvSpPr>
            <a:spLocks noGrp="1" noChangeArrowheads="1"/>
          </p:cNvSpPr>
          <p:nvPr>
            <p:ph type="body" idx="1"/>
          </p:nvPr>
        </p:nvSpPr>
        <p:spPr bwMode="auto">
          <a:xfrm>
            <a:off x="914711" y="4379939"/>
            <a:ext cx="5028579" cy="4073889"/>
          </a:xfrm>
          <a:noFill/>
        </p:spPr>
        <p:txBody>
          <a:bodyPr wrap="square" numCol="1" anchor="t" anchorCtr="0" compatLnSpc="1">
            <a:prstTxWarp prst="textNoShape">
              <a:avLst/>
            </a:prstTxWarp>
          </a:bodyPr>
          <a:lstStyle/>
          <a:p>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p:spPr>
      </p:sp>
      <p:sp>
        <p:nvSpPr>
          <p:cNvPr id="6656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dirty="0" err="1" smtClean="0"/>
              <a:t>Taylorism</a:t>
            </a:r>
            <a:r>
              <a:rPr lang="en-US" dirty="0" smtClean="0"/>
              <a:t> approach is good for some elements of training and learning (compliance…) but cannot capture the wealth of knowledge and information and make sense of it for the learner.</a:t>
            </a:r>
          </a:p>
          <a:p>
            <a:pPr eaLnBrk="1" hangingPunct="1">
              <a:spcBef>
                <a:spcPct val="0"/>
              </a:spcBef>
            </a:pPr>
            <a:endParaRPr lang="en-US" dirty="0" smtClean="0"/>
          </a:p>
        </p:txBody>
      </p:sp>
      <p:sp>
        <p:nvSpPr>
          <p:cNvPr id="33795"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C22170C-39A5-485C-9A60-A715991BBF81}" type="slidenum">
              <a:rPr lang="en-US"/>
              <a:pPr fontAlgn="base">
                <a:spcBef>
                  <a:spcPct val="0"/>
                </a:spcBef>
                <a:spcAft>
                  <a:spcPct val="0"/>
                </a:spcAft>
                <a:defRPr/>
              </a:pPr>
              <a:t>37</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Slide Image Placeholder 1"/>
          <p:cNvSpPr>
            <a:spLocks noGrp="1" noRot="1" noChangeAspect="1"/>
          </p:cNvSpPr>
          <p:nvPr>
            <p:ph type="sldImg"/>
          </p:nvPr>
        </p:nvSpPr>
        <p:spPr bwMode="auto">
          <a:noFill/>
          <a:ln>
            <a:solidFill>
              <a:srgbClr val="000000"/>
            </a:solidFill>
            <a:miter lim="800000"/>
            <a:headEnd/>
            <a:tailEnd/>
          </a:ln>
        </p:spPr>
      </p:sp>
      <p:sp>
        <p:nvSpPr>
          <p:cNvPr id="5529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56323"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E3AB7C7-DD9F-4AAA-95C2-77DF9101C031}" type="slidenum">
              <a:rPr lang="en-US"/>
              <a:pPr fontAlgn="base">
                <a:spcBef>
                  <a:spcPct val="0"/>
                </a:spcBef>
                <a:spcAft>
                  <a:spcPct val="0"/>
                </a:spcAft>
                <a:defRPr/>
              </a:pPr>
              <a:t>38</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Slide Image Placeholder 1"/>
          <p:cNvSpPr>
            <a:spLocks noGrp="1" noRot="1" noChangeAspect="1"/>
          </p:cNvSpPr>
          <p:nvPr>
            <p:ph type="sldImg"/>
          </p:nvPr>
        </p:nvSpPr>
        <p:spPr bwMode="auto">
          <a:noFill/>
          <a:ln>
            <a:solidFill>
              <a:srgbClr val="000000"/>
            </a:solidFill>
            <a:miter lim="800000"/>
            <a:headEnd/>
            <a:tailEnd/>
          </a:ln>
        </p:spPr>
      </p:sp>
      <p:sp>
        <p:nvSpPr>
          <p:cNvPr id="5939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6041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0B7CB6F-6C2D-4DAC-BF71-5EAC16C4CECF}" type="slidenum">
              <a:rPr lang="en-US"/>
              <a:pPr fontAlgn="base">
                <a:spcBef>
                  <a:spcPct val="0"/>
                </a:spcBef>
                <a:spcAft>
                  <a:spcPct val="0"/>
                </a:spcAft>
                <a:defRPr/>
              </a:pPr>
              <a:t>39</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20D43E6-88AC-4CA1-BDE6-E63B43ABD0E0}" type="slidenum">
              <a:rPr lang="en-US" smtClean="0"/>
              <a:pPr/>
              <a:t>40</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Slide Image Placeholder 1"/>
          <p:cNvSpPr>
            <a:spLocks noGrp="1" noRot="1" noChangeAspect="1"/>
          </p:cNvSpPr>
          <p:nvPr>
            <p:ph type="sldImg"/>
          </p:nvPr>
        </p:nvSpPr>
        <p:spPr bwMode="auto">
          <a:noFill/>
          <a:ln>
            <a:solidFill>
              <a:srgbClr val="000000"/>
            </a:solidFill>
            <a:miter lim="800000"/>
            <a:headEnd/>
            <a:tailEnd/>
          </a:ln>
        </p:spPr>
      </p:sp>
      <p:sp>
        <p:nvSpPr>
          <p:cNvPr id="4710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4813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2913891-50B9-4051-A18F-52477CE02630}" type="slidenum">
              <a:rPr lang="en-US"/>
              <a:pPr fontAlgn="base">
                <a:spcBef>
                  <a:spcPct val="0"/>
                </a:spcBef>
                <a:spcAft>
                  <a:spcPct val="0"/>
                </a:spcAft>
                <a:defRPr/>
              </a:pPr>
              <a:t>41</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Slide Image Placeholder 1"/>
          <p:cNvSpPr>
            <a:spLocks noGrp="1" noRot="1" noChangeAspect="1"/>
          </p:cNvSpPr>
          <p:nvPr>
            <p:ph type="sldImg"/>
          </p:nvPr>
        </p:nvSpPr>
        <p:spPr bwMode="auto">
          <a:noFill/>
          <a:ln>
            <a:solidFill>
              <a:srgbClr val="000000"/>
            </a:solidFill>
            <a:miter lim="800000"/>
            <a:headEnd/>
            <a:tailEnd/>
          </a:ln>
        </p:spPr>
      </p:sp>
      <p:sp>
        <p:nvSpPr>
          <p:cNvPr id="5120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dirty="0" smtClean="0"/>
              <a:t>Your customers helping one another</a:t>
            </a:r>
            <a:r>
              <a:rPr lang="en-US" baseline="0" dirty="0" smtClean="0"/>
              <a:t> via </a:t>
            </a:r>
            <a:r>
              <a:rPr lang="en-US" dirty="0" smtClean="0"/>
              <a:t>visual “how-to’s”</a:t>
            </a:r>
          </a:p>
          <a:p>
            <a:pPr eaLnBrk="1" hangingPunct="1">
              <a:spcBef>
                <a:spcPct val="0"/>
              </a:spcBef>
            </a:pPr>
            <a:endParaRPr lang="en-US" dirty="0" smtClean="0"/>
          </a:p>
        </p:txBody>
      </p:sp>
      <p:sp>
        <p:nvSpPr>
          <p:cNvPr id="52227"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50877FF-EC01-4181-89EB-227DD23902D4}" type="slidenum">
              <a:rPr lang="en-US"/>
              <a:pPr fontAlgn="base">
                <a:spcBef>
                  <a:spcPct val="0"/>
                </a:spcBef>
                <a:spcAft>
                  <a:spcPct val="0"/>
                </a:spcAft>
                <a:defRPr/>
              </a:pPr>
              <a:t>42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354" y="2130848"/>
            <a:ext cx="7773293" cy="147004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824" y="3886648"/>
            <a:ext cx="6400354" cy="1752451"/>
          </a:xfrm>
        </p:spPr>
        <p:txBody>
          <a:bodyPr/>
          <a:lstStyle>
            <a:lvl1pPr marL="0" indent="0" algn="ctr">
              <a:buNone/>
              <a:defRPr/>
            </a:lvl1pPr>
            <a:lvl2pPr marL="321440" indent="0" algn="ctr">
              <a:buNone/>
              <a:defRPr/>
            </a:lvl2pPr>
            <a:lvl3pPr marL="642882" indent="0" algn="ctr">
              <a:buNone/>
              <a:defRPr/>
            </a:lvl3pPr>
            <a:lvl4pPr marL="964323" indent="0" algn="ctr">
              <a:buNone/>
              <a:defRPr/>
            </a:lvl4pPr>
            <a:lvl5pPr marL="1285763" indent="0" algn="ctr">
              <a:buNone/>
              <a:defRPr/>
            </a:lvl5pPr>
            <a:lvl6pPr marL="1607205" indent="0" algn="ctr">
              <a:buNone/>
              <a:defRPr/>
            </a:lvl6pPr>
            <a:lvl7pPr marL="1928645" indent="0" algn="ctr">
              <a:buNone/>
              <a:defRPr/>
            </a:lvl7pPr>
            <a:lvl8pPr marL="2250086" indent="0" algn="ctr">
              <a:buNone/>
              <a:defRPr/>
            </a:lvl8pPr>
            <a:lvl9pPr marL="2571527" indent="0" algn="ctr">
              <a:buNone/>
              <a:defRPr/>
            </a:lvl9pPr>
          </a:lstStyle>
          <a:p>
            <a:r>
              <a:rPr lang="en-US" smtClean="0"/>
              <a:t>Click to edit Master subtitle style</a:t>
            </a:r>
            <a:endParaRPr lang="en-US"/>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189" y="4406802"/>
            <a:ext cx="7772176" cy="1361777"/>
          </a:xfrm>
        </p:spPr>
        <p:txBody>
          <a:bodyPr anchor="t"/>
          <a:lstStyle>
            <a:lvl1pPr algn="l">
              <a:defRPr sz="2800" b="1" cap="all"/>
            </a:lvl1pPr>
          </a:lstStyle>
          <a:p>
            <a:r>
              <a:rPr lang="en-US" smtClean="0"/>
              <a:t>Click to edit Master title style</a:t>
            </a:r>
            <a:endParaRPr lang="en-US"/>
          </a:p>
        </p:txBody>
      </p:sp>
      <p:sp>
        <p:nvSpPr>
          <p:cNvPr id="3" name="Text Placeholder 2"/>
          <p:cNvSpPr>
            <a:spLocks noGrp="1"/>
          </p:cNvSpPr>
          <p:nvPr>
            <p:ph type="body" idx="1"/>
          </p:nvPr>
        </p:nvSpPr>
        <p:spPr>
          <a:xfrm>
            <a:off x="722189" y="2906613"/>
            <a:ext cx="7772176" cy="1500188"/>
          </a:xfrm>
        </p:spPr>
        <p:txBody>
          <a:bodyPr anchor="b"/>
          <a:lstStyle>
            <a:lvl1pPr marL="0" indent="0">
              <a:buNone/>
              <a:defRPr sz="1400"/>
            </a:lvl1pPr>
            <a:lvl2pPr marL="321440" indent="0">
              <a:buNone/>
              <a:defRPr sz="1300"/>
            </a:lvl2pPr>
            <a:lvl3pPr marL="642882" indent="0">
              <a:buNone/>
              <a:defRPr sz="1100"/>
            </a:lvl3pPr>
            <a:lvl4pPr marL="964323" indent="0">
              <a:buNone/>
              <a:defRPr sz="1000"/>
            </a:lvl4pPr>
            <a:lvl5pPr marL="1285763" indent="0">
              <a:buNone/>
              <a:defRPr sz="1000"/>
            </a:lvl5pPr>
            <a:lvl6pPr marL="1607205" indent="0">
              <a:buNone/>
              <a:defRPr sz="1000"/>
            </a:lvl6pPr>
            <a:lvl7pPr marL="1928645" indent="0">
              <a:buNone/>
              <a:defRPr sz="1000"/>
            </a:lvl7pPr>
            <a:lvl8pPr marL="2250086" indent="0">
              <a:buNone/>
              <a:defRPr sz="1000"/>
            </a:lvl8pPr>
            <a:lvl9pPr marL="2571527" indent="0">
              <a:buNone/>
              <a:defRPr sz="1000"/>
            </a:lvl9pPr>
          </a:lstStyle>
          <a:p>
            <a:pPr lvl="0"/>
            <a:r>
              <a:rPr lang="en-US" smtClean="0"/>
              <a:t>Click to edit Master text styles</a:t>
            </a:r>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4312" y="2000250"/>
            <a:ext cx="4241602" cy="4527352"/>
          </a:xfrm>
        </p:spPr>
        <p:txBody>
          <a:bodyPr/>
          <a:lstStyle>
            <a:lvl1pPr>
              <a:defRPr sz="2000"/>
            </a:lvl1pPr>
            <a:lvl2pPr>
              <a:defRPr sz="1700"/>
            </a:lvl2pPr>
            <a:lvl3pPr>
              <a:defRPr sz="1400"/>
            </a:lvl3pPr>
            <a:lvl4pPr>
              <a:defRPr sz="1300"/>
            </a:lvl4pPr>
            <a:lvl5pPr>
              <a:defRPr sz="1300"/>
            </a:lvl5pPr>
            <a:lvl6pPr>
              <a:defRPr sz="1300"/>
            </a:lvl6pPr>
            <a:lvl7pPr>
              <a:defRPr sz="1300"/>
            </a:lvl7pPr>
            <a:lvl8pPr>
              <a:defRPr sz="1300"/>
            </a:lvl8pPr>
            <a:lvl9pPr>
              <a:defRPr sz="1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563070" y="2000250"/>
            <a:ext cx="4241602" cy="4527352"/>
          </a:xfrm>
        </p:spPr>
        <p:txBody>
          <a:bodyPr/>
          <a:lstStyle>
            <a:lvl1pPr>
              <a:defRPr sz="2000"/>
            </a:lvl1pPr>
            <a:lvl2pPr>
              <a:defRPr sz="1700"/>
            </a:lvl2pPr>
            <a:lvl3pPr>
              <a:defRPr sz="1400"/>
            </a:lvl3pPr>
            <a:lvl4pPr>
              <a:defRPr sz="1300"/>
            </a:lvl4pPr>
            <a:lvl5pPr>
              <a:defRPr sz="1300"/>
            </a:lvl5pPr>
            <a:lvl6pPr>
              <a:defRPr sz="1300"/>
            </a:lvl6pPr>
            <a:lvl7pPr>
              <a:defRPr sz="1300"/>
            </a:lvl7pPr>
            <a:lvl8pPr>
              <a:defRPr sz="1300"/>
            </a:lvl8pPr>
            <a:lvl9pPr>
              <a:defRPr sz="1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647" y="274588"/>
            <a:ext cx="8228707"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647" y="1534791"/>
            <a:ext cx="4039568" cy="639589"/>
          </a:xfrm>
        </p:spPr>
        <p:txBody>
          <a:bodyPr anchor="b"/>
          <a:lstStyle>
            <a:lvl1pPr marL="0" indent="0">
              <a:buNone/>
              <a:defRPr sz="1700" b="1"/>
            </a:lvl1pPr>
            <a:lvl2pPr marL="321440" indent="0">
              <a:buNone/>
              <a:defRPr sz="1400" b="1"/>
            </a:lvl2pPr>
            <a:lvl3pPr marL="642882" indent="0">
              <a:buNone/>
              <a:defRPr sz="1300" b="1"/>
            </a:lvl3pPr>
            <a:lvl4pPr marL="964323" indent="0">
              <a:buNone/>
              <a:defRPr sz="1100" b="1"/>
            </a:lvl4pPr>
            <a:lvl5pPr marL="1285763" indent="0">
              <a:buNone/>
              <a:defRPr sz="1100" b="1"/>
            </a:lvl5pPr>
            <a:lvl6pPr marL="1607205" indent="0">
              <a:buNone/>
              <a:defRPr sz="1100" b="1"/>
            </a:lvl6pPr>
            <a:lvl7pPr marL="1928645" indent="0">
              <a:buNone/>
              <a:defRPr sz="1100" b="1"/>
            </a:lvl7pPr>
            <a:lvl8pPr marL="2250086" indent="0">
              <a:buNone/>
              <a:defRPr sz="1100" b="1"/>
            </a:lvl8pPr>
            <a:lvl9pPr marL="2571527" indent="0">
              <a:buNone/>
              <a:defRPr sz="1100" b="1"/>
            </a:lvl9pPr>
          </a:lstStyle>
          <a:p>
            <a:pPr lvl="0"/>
            <a:r>
              <a:rPr lang="en-US" smtClean="0"/>
              <a:t>Click to edit Master text styles</a:t>
            </a:r>
          </a:p>
        </p:txBody>
      </p:sp>
      <p:sp>
        <p:nvSpPr>
          <p:cNvPr id="4" name="Content Placeholder 3"/>
          <p:cNvSpPr>
            <a:spLocks noGrp="1"/>
          </p:cNvSpPr>
          <p:nvPr>
            <p:ph sz="half" idx="2"/>
          </p:nvPr>
        </p:nvSpPr>
        <p:spPr>
          <a:xfrm>
            <a:off x="457647" y="2174379"/>
            <a:ext cx="4039568" cy="3951387"/>
          </a:xfrm>
        </p:spPr>
        <p:txBody>
          <a:bodyPr/>
          <a:lstStyle>
            <a:lvl1pPr>
              <a:defRPr sz="1700"/>
            </a:lvl1pPr>
            <a:lvl2pPr>
              <a:defRPr sz="1400"/>
            </a:lvl2pPr>
            <a:lvl3pPr>
              <a:defRPr sz="1300"/>
            </a:lvl3pPr>
            <a:lvl4pPr>
              <a:defRPr sz="1100"/>
            </a:lvl4pPr>
            <a:lvl5pPr>
              <a:defRPr sz="1100"/>
            </a:lvl5pPr>
            <a:lvl6pPr>
              <a:defRPr sz="1100"/>
            </a:lvl6pPr>
            <a:lvl7pPr>
              <a:defRPr sz="1100"/>
            </a:lvl7pPr>
            <a:lvl8pPr>
              <a:defRPr sz="1100"/>
            </a:lvl8pPr>
            <a:lvl9pPr>
              <a:defRPr sz="1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4555" y="1534791"/>
            <a:ext cx="4041799" cy="639589"/>
          </a:xfrm>
        </p:spPr>
        <p:txBody>
          <a:bodyPr anchor="b"/>
          <a:lstStyle>
            <a:lvl1pPr marL="0" indent="0">
              <a:buNone/>
              <a:defRPr sz="1700" b="1"/>
            </a:lvl1pPr>
            <a:lvl2pPr marL="321440" indent="0">
              <a:buNone/>
              <a:defRPr sz="1400" b="1"/>
            </a:lvl2pPr>
            <a:lvl3pPr marL="642882" indent="0">
              <a:buNone/>
              <a:defRPr sz="1300" b="1"/>
            </a:lvl3pPr>
            <a:lvl4pPr marL="964323" indent="0">
              <a:buNone/>
              <a:defRPr sz="1100" b="1"/>
            </a:lvl4pPr>
            <a:lvl5pPr marL="1285763" indent="0">
              <a:buNone/>
              <a:defRPr sz="1100" b="1"/>
            </a:lvl5pPr>
            <a:lvl6pPr marL="1607205" indent="0">
              <a:buNone/>
              <a:defRPr sz="1100" b="1"/>
            </a:lvl6pPr>
            <a:lvl7pPr marL="1928645" indent="0">
              <a:buNone/>
              <a:defRPr sz="1100" b="1"/>
            </a:lvl7pPr>
            <a:lvl8pPr marL="2250086" indent="0">
              <a:buNone/>
              <a:defRPr sz="1100" b="1"/>
            </a:lvl8pPr>
            <a:lvl9pPr marL="2571527" indent="0">
              <a:buNone/>
              <a:defRPr sz="1100" b="1"/>
            </a:lvl9pPr>
          </a:lstStyle>
          <a:p>
            <a:pPr lvl="0"/>
            <a:r>
              <a:rPr lang="en-US" smtClean="0"/>
              <a:t>Click to edit Master text styles</a:t>
            </a:r>
          </a:p>
        </p:txBody>
      </p:sp>
      <p:sp>
        <p:nvSpPr>
          <p:cNvPr id="6" name="Content Placeholder 5"/>
          <p:cNvSpPr>
            <a:spLocks noGrp="1"/>
          </p:cNvSpPr>
          <p:nvPr>
            <p:ph sz="quarter" idx="4"/>
          </p:nvPr>
        </p:nvSpPr>
        <p:spPr>
          <a:xfrm>
            <a:off x="4644555" y="2174379"/>
            <a:ext cx="4041799" cy="3951387"/>
          </a:xfrm>
        </p:spPr>
        <p:txBody>
          <a:bodyPr/>
          <a:lstStyle>
            <a:lvl1pPr>
              <a:defRPr sz="1700"/>
            </a:lvl1pPr>
            <a:lvl2pPr>
              <a:defRPr sz="1400"/>
            </a:lvl2pPr>
            <a:lvl3pPr>
              <a:defRPr sz="1300"/>
            </a:lvl3pPr>
            <a:lvl4pPr>
              <a:defRPr sz="1100"/>
            </a:lvl4pPr>
            <a:lvl5pPr>
              <a:defRPr sz="1100"/>
            </a:lvl5pPr>
            <a:lvl6pPr>
              <a:defRPr sz="1100"/>
            </a:lvl6pPr>
            <a:lvl7pPr>
              <a:defRPr sz="1100"/>
            </a:lvl7pPr>
            <a:lvl8pPr>
              <a:defRPr sz="1100"/>
            </a:lvl8pPr>
            <a:lvl9pPr>
              <a:defRPr sz="1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chor="ctr"/>
          <a:lstStyle/>
          <a:p>
            <a:r>
              <a:rPr lang="en-US"/>
              <a:t>Click to edit Master title style</a:t>
            </a:r>
          </a:p>
        </p:txBody>
      </p:sp>
      <p:sp>
        <p:nvSpPr>
          <p:cNvPr id="3" name="Content Placeholder 2"/>
          <p:cNvSpPr>
            <a:spLocks noGrp="1"/>
          </p:cNvSpPr>
          <p:nvPr>
            <p:ph sz="half" idx="1"/>
          </p:nvPr>
        </p:nvSpPr>
        <p:spPr>
          <a:xfrm>
            <a:off x="366713" y="2057399"/>
            <a:ext cx="4129087" cy="4387849"/>
          </a:xfrm>
        </p:spPr>
        <p:txBody>
          <a:bodyPr rtlCol="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48200" y="2057399"/>
            <a:ext cx="4129088" cy="4387849"/>
          </a:xfrm>
        </p:spPr>
        <p:txBody>
          <a:bodyPr rtlCol="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fad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_Righ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chor="ctr"/>
          <a:lstStyle/>
          <a:p>
            <a:r>
              <a:rPr lang="en-US"/>
              <a:t>Click to edit Master title style</a:t>
            </a:r>
          </a:p>
        </p:txBody>
      </p:sp>
      <p:sp>
        <p:nvSpPr>
          <p:cNvPr id="4" name="Content Placeholder 3"/>
          <p:cNvSpPr>
            <a:spLocks noGrp="1"/>
          </p:cNvSpPr>
          <p:nvPr>
            <p:ph sz="half" idx="2"/>
          </p:nvPr>
        </p:nvSpPr>
        <p:spPr>
          <a:xfrm>
            <a:off x="4648200" y="2057399"/>
            <a:ext cx="4129088" cy="4387849"/>
          </a:xfrm>
        </p:spPr>
        <p:txBody>
          <a:bodyPr rtlCol="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Sld>
  <p:clrMapOvr>
    <a:masterClrMapping/>
  </p:clrMapOvr>
  <p:transition>
    <p:fad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_lef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chor="ctr"/>
          <a:lstStyle/>
          <a:p>
            <a:r>
              <a:rPr lang="en-US"/>
              <a:t>Click to edit Master title style</a:t>
            </a:r>
          </a:p>
        </p:txBody>
      </p:sp>
      <p:sp>
        <p:nvSpPr>
          <p:cNvPr id="3" name="Content Placeholder 2"/>
          <p:cNvSpPr>
            <a:spLocks noGrp="1"/>
          </p:cNvSpPr>
          <p:nvPr>
            <p:ph sz="half" idx="1"/>
          </p:nvPr>
        </p:nvSpPr>
        <p:spPr>
          <a:xfrm>
            <a:off x="366713" y="2057399"/>
            <a:ext cx="4129087" cy="4387849"/>
          </a:xfrm>
        </p:spPr>
        <p:txBody>
          <a:bodyPr rtlCol="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Sld>
  <p:clrMapOvr>
    <a:masterClrMapping/>
  </p:clrMapOvr>
  <p:transition>
    <p:fad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Content_TopHalf">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chor="ctr"/>
          <a:lstStyle/>
          <a:p>
            <a:r>
              <a:rPr lang="en-US" dirty="0"/>
              <a:t>Click to edit Master title </a:t>
            </a:r>
            <a:r>
              <a:rPr lang="en-US" dirty="0" smtClean="0"/>
              <a:t>style</a:t>
            </a:r>
            <a:endParaRPr lang="en-US" dirty="0"/>
          </a:p>
        </p:txBody>
      </p:sp>
      <p:sp>
        <p:nvSpPr>
          <p:cNvPr id="3" name="Content Placeholder 2"/>
          <p:cNvSpPr>
            <a:spLocks noGrp="1"/>
          </p:cNvSpPr>
          <p:nvPr>
            <p:ph idx="1"/>
          </p:nvPr>
        </p:nvSpPr>
        <p:spPr>
          <a:xfrm>
            <a:off x="366713" y="2057400"/>
            <a:ext cx="8410575" cy="2286000"/>
          </a:xfrm>
        </p:spPr>
        <p:txBody>
          <a:bodyPr rtlCol="0"/>
          <a:lstStyle>
            <a:lvl1pPr>
              <a:defRPr sz="2000"/>
            </a:lvl1pPr>
            <a:lvl2pPr>
              <a:defRPr sz="1800"/>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Sld>
  <p:clrMapOvr>
    <a:masterClrMapping/>
  </p:clrMapOvr>
  <p:transition>
    <p:fad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Content_BottomHalf">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chor="ctr"/>
          <a:lstStyle/>
          <a:p>
            <a:r>
              <a:rPr lang="en-US" dirty="0"/>
              <a:t>Click to edit Master title </a:t>
            </a:r>
            <a:r>
              <a:rPr lang="en-US" dirty="0" smtClean="0"/>
              <a:t>style</a:t>
            </a:r>
            <a:endParaRPr lang="en-US" dirty="0"/>
          </a:p>
        </p:txBody>
      </p:sp>
      <p:sp>
        <p:nvSpPr>
          <p:cNvPr id="3" name="Content Placeholder 2"/>
          <p:cNvSpPr>
            <a:spLocks noGrp="1"/>
          </p:cNvSpPr>
          <p:nvPr>
            <p:ph idx="1"/>
          </p:nvPr>
        </p:nvSpPr>
        <p:spPr>
          <a:xfrm>
            <a:off x="366713" y="4191000"/>
            <a:ext cx="8410575" cy="2301238"/>
          </a:xfrm>
        </p:spPr>
        <p:txBody>
          <a:bodyPr rtlCol="0"/>
          <a:lstStyle>
            <a:lvl1pPr>
              <a:defRPr sz="2000"/>
            </a:lvl1pPr>
            <a:lvl2pPr>
              <a:defRPr sz="1800"/>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Sld>
  <p:clrMapOvr>
    <a:masterClrMapping/>
  </p:clrMapOvr>
  <p:transition>
    <p:fade/>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Guide Slid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chor="ctr"/>
          <a:lstStyle/>
          <a:p>
            <a:r>
              <a:rPr lang="en-US" dirty="0"/>
              <a:t>Click to edit Master title </a:t>
            </a:r>
            <a:r>
              <a:rPr lang="en-US" dirty="0" smtClean="0"/>
              <a:t>style</a:t>
            </a:r>
            <a:endParaRPr lang="en-US" dirty="0"/>
          </a:p>
        </p:txBody>
      </p:sp>
      <p:sp>
        <p:nvSpPr>
          <p:cNvPr id="3" name="Content Placeholder 2"/>
          <p:cNvSpPr>
            <a:spLocks noGrp="1"/>
          </p:cNvSpPr>
          <p:nvPr>
            <p:ph idx="1"/>
          </p:nvPr>
        </p:nvSpPr>
        <p:spPr>
          <a:xfrm>
            <a:off x="366713" y="2057399"/>
            <a:ext cx="8410575" cy="4434839"/>
          </a:xfrm>
        </p:spPr>
        <p:txBody>
          <a:bodyPr rtlCol="0"/>
          <a:lstStyle>
            <a:lvl1pPr>
              <a:defRPr sz="2000"/>
            </a:lvl1pPr>
            <a:lvl2pPr>
              <a:defRPr sz="1800"/>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Sld>
  <p:clrMapOvr>
    <a:masterClrMapping/>
  </p:clrMapOvr>
  <p:transition>
    <p:fade/>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tacked_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chor="ctr"/>
          <a:lstStyle/>
          <a:p>
            <a:r>
              <a:rPr lang="en-US" dirty="0"/>
              <a:t>Click to edit Master title </a:t>
            </a:r>
            <a:r>
              <a:rPr lang="en-US" dirty="0" smtClean="0"/>
              <a:t>style</a:t>
            </a:r>
            <a:endParaRPr lang="en-US" dirty="0"/>
          </a:p>
        </p:txBody>
      </p:sp>
      <p:sp>
        <p:nvSpPr>
          <p:cNvPr id="3" name="Content Placeholder 2"/>
          <p:cNvSpPr>
            <a:spLocks noGrp="1"/>
          </p:cNvSpPr>
          <p:nvPr>
            <p:ph idx="1"/>
          </p:nvPr>
        </p:nvSpPr>
        <p:spPr>
          <a:xfrm>
            <a:off x="366713" y="4404362"/>
            <a:ext cx="8410575" cy="2103120"/>
          </a:xfrm>
        </p:spPr>
        <p:txBody>
          <a:bodyPr rtlCol="0"/>
          <a:lstStyle>
            <a:lvl1pPr>
              <a:defRPr sz="2000"/>
            </a:lvl1pPr>
            <a:lvl2pPr>
              <a:defRPr sz="1800"/>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2"/>
          <p:cNvSpPr>
            <a:spLocks noGrp="1"/>
          </p:cNvSpPr>
          <p:nvPr>
            <p:ph idx="10"/>
          </p:nvPr>
        </p:nvSpPr>
        <p:spPr>
          <a:xfrm>
            <a:off x="366713" y="2057400"/>
            <a:ext cx="8410575" cy="2103120"/>
          </a:xfrm>
        </p:spPr>
        <p:txBody>
          <a:bodyPr rtlCol="0"/>
          <a:lstStyle>
            <a:lvl1pPr>
              <a:defRPr sz="2000"/>
            </a:lvl1pPr>
            <a:lvl2pPr>
              <a:defRPr sz="1800"/>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Sld>
  <p:clrMapOvr>
    <a:masterClrMapping/>
  </p:clrMapOvr>
  <p:transition>
    <p:fade/>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transition>
    <p:fade/>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648" y="273474"/>
            <a:ext cx="3008189" cy="1161975"/>
          </a:xfrm>
        </p:spPr>
        <p:txBody>
          <a:bodyPr/>
          <a:lstStyle>
            <a:lvl1pPr algn="l">
              <a:defRPr sz="1400" b="1"/>
            </a:lvl1pPr>
          </a:lstStyle>
          <a:p>
            <a:r>
              <a:rPr lang="en-US" smtClean="0"/>
              <a:t>Click to edit Master title style</a:t>
            </a:r>
            <a:endParaRPr lang="en-US"/>
          </a:p>
        </p:txBody>
      </p:sp>
      <p:sp>
        <p:nvSpPr>
          <p:cNvPr id="3" name="Content Placeholder 2"/>
          <p:cNvSpPr>
            <a:spLocks noGrp="1"/>
          </p:cNvSpPr>
          <p:nvPr>
            <p:ph idx="1"/>
          </p:nvPr>
        </p:nvSpPr>
        <p:spPr>
          <a:xfrm>
            <a:off x="3575224" y="273473"/>
            <a:ext cx="5111130" cy="5852294"/>
          </a:xfrm>
        </p:spPr>
        <p:txBody>
          <a:bodyPr/>
          <a:lstStyle>
            <a:lvl1pPr>
              <a:defRPr sz="2200"/>
            </a:lvl1pPr>
            <a:lvl2pPr>
              <a:defRPr sz="2000"/>
            </a:lvl2pPr>
            <a:lvl3pPr>
              <a:defRPr sz="17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648" y="1435448"/>
            <a:ext cx="3008189" cy="4690318"/>
          </a:xfrm>
        </p:spPr>
        <p:txBody>
          <a:bodyPr/>
          <a:lstStyle>
            <a:lvl1pPr marL="0" indent="0">
              <a:buNone/>
              <a:defRPr sz="1000"/>
            </a:lvl1pPr>
            <a:lvl2pPr marL="321440" indent="0">
              <a:buNone/>
              <a:defRPr sz="800"/>
            </a:lvl2pPr>
            <a:lvl3pPr marL="642882" indent="0">
              <a:buNone/>
              <a:defRPr sz="700"/>
            </a:lvl3pPr>
            <a:lvl4pPr marL="964323" indent="0">
              <a:buNone/>
              <a:defRPr sz="600"/>
            </a:lvl4pPr>
            <a:lvl5pPr marL="1285763" indent="0">
              <a:buNone/>
              <a:defRPr sz="600"/>
            </a:lvl5pPr>
            <a:lvl6pPr marL="1607205" indent="0">
              <a:buNone/>
              <a:defRPr sz="600"/>
            </a:lvl6pPr>
            <a:lvl7pPr marL="1928645" indent="0">
              <a:buNone/>
              <a:defRPr sz="600"/>
            </a:lvl7pPr>
            <a:lvl8pPr marL="2250086" indent="0">
              <a:buNone/>
              <a:defRPr sz="600"/>
            </a:lvl8pPr>
            <a:lvl9pPr marL="2571527" indent="0">
              <a:buNone/>
              <a:defRPr sz="600"/>
            </a:lvl9pPr>
          </a:lstStyle>
          <a:p>
            <a:pPr lvl="0"/>
            <a:r>
              <a:rPr lang="en-US" smtClean="0"/>
              <a:t>Click to edit Master text styles</a:t>
            </a:r>
          </a:p>
        </p:txBody>
      </p:sp>
    </p:spTree>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636" y="4800824"/>
            <a:ext cx="5486177" cy="567035"/>
          </a:xfrm>
        </p:spPr>
        <p:txBody>
          <a:bodyPr/>
          <a:lstStyle>
            <a:lvl1pPr algn="l">
              <a:defRPr sz="1400" b="1"/>
            </a:lvl1pPr>
          </a:lstStyle>
          <a:p>
            <a:r>
              <a:rPr lang="en-US" smtClean="0"/>
              <a:t>Click to edit Master title style</a:t>
            </a:r>
            <a:endParaRPr lang="en-US"/>
          </a:p>
        </p:txBody>
      </p:sp>
      <p:sp>
        <p:nvSpPr>
          <p:cNvPr id="3" name="Picture Placeholder 2"/>
          <p:cNvSpPr>
            <a:spLocks noGrp="1"/>
          </p:cNvSpPr>
          <p:nvPr>
            <p:ph type="pic" idx="1"/>
          </p:nvPr>
        </p:nvSpPr>
        <p:spPr>
          <a:xfrm>
            <a:off x="1792636" y="612800"/>
            <a:ext cx="5486177" cy="4114354"/>
          </a:xfrm>
        </p:spPr>
        <p:txBody>
          <a:bodyPr/>
          <a:lstStyle>
            <a:lvl1pPr marL="0" indent="0">
              <a:buNone/>
              <a:defRPr sz="2200"/>
            </a:lvl1pPr>
            <a:lvl2pPr marL="321440" indent="0">
              <a:buNone/>
              <a:defRPr sz="2000"/>
            </a:lvl2pPr>
            <a:lvl3pPr marL="642882" indent="0">
              <a:buNone/>
              <a:defRPr sz="1700"/>
            </a:lvl3pPr>
            <a:lvl4pPr marL="964323" indent="0">
              <a:buNone/>
              <a:defRPr sz="1400"/>
            </a:lvl4pPr>
            <a:lvl5pPr marL="1285763" indent="0">
              <a:buNone/>
              <a:defRPr sz="1400"/>
            </a:lvl5pPr>
            <a:lvl6pPr marL="1607205" indent="0">
              <a:buNone/>
              <a:defRPr sz="1400"/>
            </a:lvl6pPr>
            <a:lvl7pPr marL="1928645" indent="0">
              <a:buNone/>
              <a:defRPr sz="1400"/>
            </a:lvl7pPr>
            <a:lvl8pPr marL="2250086" indent="0">
              <a:buNone/>
              <a:defRPr sz="1400"/>
            </a:lvl8pPr>
            <a:lvl9pPr marL="2571527" indent="0">
              <a:buNone/>
              <a:defRPr sz="1400"/>
            </a:lvl9pPr>
          </a:lstStyle>
          <a:p>
            <a:endParaRPr lang="en-US"/>
          </a:p>
        </p:txBody>
      </p:sp>
      <p:sp>
        <p:nvSpPr>
          <p:cNvPr id="4" name="Text Placeholder 3"/>
          <p:cNvSpPr>
            <a:spLocks noGrp="1"/>
          </p:cNvSpPr>
          <p:nvPr>
            <p:ph type="body" sz="half" idx="2"/>
          </p:nvPr>
        </p:nvSpPr>
        <p:spPr>
          <a:xfrm>
            <a:off x="1792636" y="5367860"/>
            <a:ext cx="5486177" cy="804788"/>
          </a:xfrm>
        </p:spPr>
        <p:txBody>
          <a:bodyPr/>
          <a:lstStyle>
            <a:lvl1pPr marL="0" indent="0">
              <a:buNone/>
              <a:defRPr sz="1000"/>
            </a:lvl1pPr>
            <a:lvl2pPr marL="321440" indent="0">
              <a:buNone/>
              <a:defRPr sz="800"/>
            </a:lvl2pPr>
            <a:lvl3pPr marL="642882" indent="0">
              <a:buNone/>
              <a:defRPr sz="700"/>
            </a:lvl3pPr>
            <a:lvl4pPr marL="964323" indent="0">
              <a:buNone/>
              <a:defRPr sz="600"/>
            </a:lvl4pPr>
            <a:lvl5pPr marL="1285763" indent="0">
              <a:buNone/>
              <a:defRPr sz="600"/>
            </a:lvl5pPr>
            <a:lvl6pPr marL="1607205" indent="0">
              <a:buNone/>
              <a:defRPr sz="600"/>
            </a:lvl6pPr>
            <a:lvl7pPr marL="1928645" indent="0">
              <a:buNone/>
              <a:defRPr sz="600"/>
            </a:lvl7pPr>
            <a:lvl8pPr marL="2250086" indent="0">
              <a:buNone/>
              <a:defRPr sz="600"/>
            </a:lvl8pPr>
            <a:lvl9pPr marL="2571527" indent="0">
              <a:buNone/>
              <a:defRPr sz="600"/>
            </a:lvl9pPr>
          </a:lstStyle>
          <a:p>
            <a:pPr lvl="0"/>
            <a:r>
              <a:rPr lang="en-US" smtClean="0"/>
              <a:t>Click to edit Master text styles</a:t>
            </a:r>
          </a:p>
        </p:txBody>
      </p:sp>
    </p:spTree>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57082" y="1428750"/>
            <a:ext cx="2147590" cy="509885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4313" y="1428750"/>
            <a:ext cx="6335613" cy="509885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_Content_lef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chor="ctr"/>
          <a:lstStyle/>
          <a:p>
            <a:r>
              <a:rPr lang="en-US"/>
              <a:t>Click to edit Master title style</a:t>
            </a:r>
          </a:p>
        </p:txBody>
      </p:sp>
      <p:sp>
        <p:nvSpPr>
          <p:cNvPr id="3" name="Content Placeholder 2"/>
          <p:cNvSpPr>
            <a:spLocks noGrp="1"/>
          </p:cNvSpPr>
          <p:nvPr>
            <p:ph sz="half" idx="1"/>
          </p:nvPr>
        </p:nvSpPr>
        <p:spPr>
          <a:xfrm>
            <a:off x="366713" y="2057399"/>
            <a:ext cx="4129087" cy="4387849"/>
          </a:xfrm>
        </p:spPr>
        <p:txBody>
          <a:bodyPr rtlCol="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Sld>
  <p:clrMapOvr>
    <a:masterClrMapping/>
  </p:clrMapOvr>
  <p:transition>
    <p:fade/>
  </p:transition>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_Content_lef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chor="ctr"/>
          <a:lstStyle/>
          <a:p>
            <a:r>
              <a:rPr lang="en-US"/>
              <a:t>Click to edit Master title style</a:t>
            </a:r>
          </a:p>
        </p:txBody>
      </p:sp>
      <p:sp>
        <p:nvSpPr>
          <p:cNvPr id="3" name="Content Placeholder 2"/>
          <p:cNvSpPr>
            <a:spLocks noGrp="1"/>
          </p:cNvSpPr>
          <p:nvPr>
            <p:ph sz="half" idx="1"/>
          </p:nvPr>
        </p:nvSpPr>
        <p:spPr>
          <a:xfrm>
            <a:off x="366713" y="2057399"/>
            <a:ext cx="4129087" cy="4387849"/>
          </a:xfrm>
        </p:spPr>
        <p:txBody>
          <a:bodyPr rtlCol="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Sld>
  <p:clrMapOvr>
    <a:masterClrMapping/>
  </p:clrMapOvr>
  <p:transition>
    <p:fade/>
  </p:transition>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Content Placeholder 3"/>
          <p:cNvSpPr>
            <a:spLocks noGrp="1"/>
          </p:cNvSpPr>
          <p:nvPr>
            <p:ph sz="quarter" idx="10"/>
          </p:nvPr>
        </p:nvSpPr>
        <p:spPr>
          <a:xfrm>
            <a:off x="4114800" y="4191000"/>
            <a:ext cx="4343400" cy="2133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3.jpe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2.xml"/><Relationship Id="rId1"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22"/>
          <a:srcRect/>
          <a:stretch>
            <a:fillRect/>
          </a:stretch>
        </a:blipFill>
        <a:effectLst/>
      </p:bgPr>
    </p:bg>
    <p:spTree>
      <p:nvGrpSpPr>
        <p:cNvPr id="1" name=""/>
        <p:cNvGrpSpPr/>
        <p:nvPr/>
      </p:nvGrpSpPr>
      <p:grpSpPr>
        <a:xfrm>
          <a:off x="0" y="0"/>
          <a:ext cx="0" cy="0"/>
          <a:chOff x="0" y="0"/>
          <a:chExt cx="0" cy="0"/>
        </a:xfrm>
      </p:grpSpPr>
      <p:sp>
        <p:nvSpPr>
          <p:cNvPr id="4097" name="Rectangle 1"/>
          <p:cNvSpPr>
            <a:spLocks noGrp="1" noChangeArrowheads="1"/>
          </p:cNvSpPr>
          <p:nvPr>
            <p:ph type="title"/>
          </p:nvPr>
        </p:nvSpPr>
        <p:spPr bwMode="auto">
          <a:xfrm>
            <a:off x="214312" y="1428750"/>
            <a:ext cx="8036719" cy="517922"/>
          </a:xfrm>
          <a:prstGeom prst="rect">
            <a:avLst/>
          </a:prstGeom>
          <a:noFill/>
          <a:ln w="12700">
            <a:noFill/>
            <a:miter lim="800000"/>
            <a:headEnd/>
            <a:tailEnd/>
          </a:ln>
          <a:effectLst/>
        </p:spPr>
        <p:txBody>
          <a:bodyPr vert="horz" wrap="square" lIns="35717" tIns="35717" rIns="35717" bIns="35717" numCol="1" anchor="b" anchorCtr="0" compatLnSpc="1">
            <a:prstTxWarp prst="textNoShape">
              <a:avLst/>
            </a:prstTxWarp>
          </a:bodyPr>
          <a:lstStyle/>
          <a:p>
            <a:pPr lvl="0"/>
            <a:r>
              <a:rPr lang="en-US" smtClean="0">
                <a:sym typeface="Arial" charset="0"/>
              </a:rPr>
              <a:t>Click to edit Master title style</a:t>
            </a:r>
          </a:p>
        </p:txBody>
      </p:sp>
      <p:sp>
        <p:nvSpPr>
          <p:cNvPr id="4098" name="Rectangle 2"/>
          <p:cNvSpPr>
            <a:spLocks noGrp="1" noChangeArrowheads="1"/>
          </p:cNvSpPr>
          <p:nvPr>
            <p:ph type="body" idx="1"/>
          </p:nvPr>
        </p:nvSpPr>
        <p:spPr bwMode="auto">
          <a:xfrm>
            <a:off x="214313" y="2000250"/>
            <a:ext cx="8590359" cy="4527352"/>
          </a:xfrm>
          <a:prstGeom prst="rect">
            <a:avLst/>
          </a:prstGeom>
          <a:noFill/>
          <a:ln w="12700">
            <a:noFill/>
            <a:miter lim="800000"/>
            <a:headEnd/>
            <a:tailEnd/>
          </a:ln>
          <a:effectLst/>
        </p:spPr>
        <p:txBody>
          <a:bodyPr vert="horz" wrap="square" lIns="0" tIns="0" rIns="0" bIns="0" numCol="1" anchor="t" anchorCtr="0" compatLnSpc="1">
            <a:prstTxWarp prst="textNoShape">
              <a:avLst/>
            </a:prstTxWarp>
          </a:bodyPr>
          <a:lstStyle/>
          <a:p>
            <a:pPr lvl="0"/>
            <a:r>
              <a:rPr lang="en-US" smtClean="0">
                <a:sym typeface="Arial" charset="0"/>
              </a:rPr>
              <a:t>Click to edit Master text styles</a:t>
            </a:r>
          </a:p>
          <a:p>
            <a:pPr lvl="1"/>
            <a:r>
              <a:rPr lang="en-US" smtClean="0">
                <a:sym typeface="Arial" charset="0"/>
              </a:rPr>
              <a:t>Second level</a:t>
            </a:r>
          </a:p>
          <a:p>
            <a:pPr lvl="2"/>
            <a:r>
              <a:rPr lang="en-US" smtClean="0">
                <a:sym typeface="Arial" charset="0"/>
              </a:rPr>
              <a:t>Third level</a:t>
            </a:r>
          </a:p>
          <a:p>
            <a:pPr lvl="3"/>
            <a:r>
              <a:rPr lang="en-US" smtClean="0">
                <a:sym typeface="Arial" charset="0"/>
              </a:rPr>
              <a:t>Fourth level</a:t>
            </a:r>
          </a:p>
          <a:p>
            <a:pPr lvl="4"/>
            <a:r>
              <a:rPr lang="en-US" smtClean="0">
                <a:sym typeface="Arial" charset="0"/>
              </a:rPr>
              <a:t>Fifth level</a:t>
            </a:r>
          </a:p>
        </p:txBody>
      </p:sp>
      <p:pic>
        <p:nvPicPr>
          <p:cNvPr id="4" name="Picture 3" descr="mslogo-1.jpg"/>
          <p:cNvPicPr>
            <a:picLocks noChangeAspect="1"/>
          </p:cNvPicPr>
          <p:nvPr userDrawn="1"/>
        </p:nvPicPr>
        <p:blipFill>
          <a:blip r:embed="rId23" cstate="print">
            <a:duotone>
              <a:schemeClr val="bg2">
                <a:shade val="45000"/>
                <a:satMod val="135000"/>
              </a:schemeClr>
              <a:prstClr val="white"/>
            </a:duotone>
          </a:blip>
          <a:stretch>
            <a:fillRect/>
          </a:stretch>
        </p:blipFill>
        <p:spPr>
          <a:xfrm>
            <a:off x="7848600" y="6603796"/>
            <a:ext cx="1219200" cy="202388"/>
          </a:xfrm>
          <a:prstGeom prst="rect">
            <a:avLst/>
          </a:prstGeom>
        </p:spPr>
      </p:pic>
    </p:spTree>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708" r:id="rId6"/>
    <p:sldLayoutId id="2147483709" r:id="rId7"/>
    <p:sldLayoutId id="2147483710" r:id="rId8"/>
    <p:sldLayoutId id="2147483711" r:id="rId9"/>
    <p:sldLayoutId id="2147483712" r:id="rId10"/>
    <p:sldLayoutId id="2147483686" r:id="rId11"/>
    <p:sldLayoutId id="2147483713" r:id="rId12"/>
    <p:sldLayoutId id="2147483695" r:id="rId13"/>
    <p:sldLayoutId id="2147483696" r:id="rId14"/>
    <p:sldLayoutId id="2147483697" r:id="rId15"/>
    <p:sldLayoutId id="2147483698" r:id="rId16"/>
    <p:sldLayoutId id="2147483699" r:id="rId17"/>
    <p:sldLayoutId id="2147483700" r:id="rId18"/>
    <p:sldLayoutId id="2147483726" r:id="rId19"/>
    <p:sldLayoutId id="2147483739" r:id="rId20"/>
  </p:sldLayoutIdLst>
  <p:transition>
    <p:fade/>
  </p:transition>
  <p:txStyles>
    <p:titleStyle>
      <a:lvl1pPr algn="l" rtl="0" fontAlgn="base">
        <a:spcBef>
          <a:spcPct val="0"/>
        </a:spcBef>
        <a:spcAft>
          <a:spcPct val="0"/>
        </a:spcAft>
        <a:defRPr sz="3400" b="1">
          <a:solidFill>
            <a:schemeClr val="tx1"/>
          </a:solidFill>
          <a:latin typeface="+mj-lt"/>
          <a:ea typeface="+mj-ea"/>
          <a:cs typeface="+mj-cs"/>
          <a:sym typeface="Arial" charset="0"/>
        </a:defRPr>
      </a:lvl1pPr>
      <a:lvl2pPr algn="l" rtl="0" fontAlgn="base">
        <a:spcBef>
          <a:spcPct val="0"/>
        </a:spcBef>
        <a:spcAft>
          <a:spcPct val="0"/>
        </a:spcAft>
        <a:defRPr sz="3400" b="1">
          <a:solidFill>
            <a:schemeClr val="tx1"/>
          </a:solidFill>
          <a:latin typeface="Arial" charset="0"/>
          <a:ea typeface="ヒラギノ角ゴ Pro W6" pitchFamily="1" charset="-128"/>
          <a:sym typeface="Arial" charset="0"/>
        </a:defRPr>
      </a:lvl2pPr>
      <a:lvl3pPr algn="l" rtl="0" fontAlgn="base">
        <a:spcBef>
          <a:spcPct val="0"/>
        </a:spcBef>
        <a:spcAft>
          <a:spcPct val="0"/>
        </a:spcAft>
        <a:defRPr sz="3400" b="1">
          <a:solidFill>
            <a:schemeClr val="tx1"/>
          </a:solidFill>
          <a:latin typeface="Arial" charset="0"/>
          <a:ea typeface="ヒラギノ角ゴ Pro W6" pitchFamily="1" charset="-128"/>
          <a:sym typeface="Arial" charset="0"/>
        </a:defRPr>
      </a:lvl3pPr>
      <a:lvl4pPr algn="l" rtl="0" fontAlgn="base">
        <a:spcBef>
          <a:spcPct val="0"/>
        </a:spcBef>
        <a:spcAft>
          <a:spcPct val="0"/>
        </a:spcAft>
        <a:defRPr sz="3400" b="1">
          <a:solidFill>
            <a:schemeClr val="tx1"/>
          </a:solidFill>
          <a:latin typeface="Arial" charset="0"/>
          <a:ea typeface="ヒラギノ角ゴ Pro W6" pitchFamily="1" charset="-128"/>
          <a:sym typeface="Arial" charset="0"/>
        </a:defRPr>
      </a:lvl4pPr>
      <a:lvl5pPr algn="l" rtl="0" fontAlgn="base">
        <a:spcBef>
          <a:spcPct val="0"/>
        </a:spcBef>
        <a:spcAft>
          <a:spcPct val="0"/>
        </a:spcAft>
        <a:defRPr sz="3400" b="1">
          <a:solidFill>
            <a:schemeClr val="tx1"/>
          </a:solidFill>
          <a:latin typeface="Arial" charset="0"/>
          <a:ea typeface="ヒラギノ角ゴ Pro W6" pitchFamily="1" charset="-128"/>
          <a:sym typeface="Arial" charset="0"/>
        </a:defRPr>
      </a:lvl5pPr>
      <a:lvl6pPr marL="321457" algn="l" rtl="0" fontAlgn="base">
        <a:spcBef>
          <a:spcPct val="0"/>
        </a:spcBef>
        <a:spcAft>
          <a:spcPct val="0"/>
        </a:spcAft>
        <a:defRPr sz="3400" b="1">
          <a:solidFill>
            <a:schemeClr val="tx1"/>
          </a:solidFill>
          <a:latin typeface="Arial" charset="0"/>
          <a:ea typeface="ヒラギノ角ゴ Pro W6" pitchFamily="1" charset="-128"/>
          <a:sym typeface="Arial" charset="0"/>
        </a:defRPr>
      </a:lvl6pPr>
      <a:lvl7pPr marL="642915" algn="l" rtl="0" fontAlgn="base">
        <a:spcBef>
          <a:spcPct val="0"/>
        </a:spcBef>
        <a:spcAft>
          <a:spcPct val="0"/>
        </a:spcAft>
        <a:defRPr sz="3400" b="1">
          <a:solidFill>
            <a:schemeClr val="tx1"/>
          </a:solidFill>
          <a:latin typeface="Arial" charset="0"/>
          <a:ea typeface="ヒラギノ角ゴ Pro W6" pitchFamily="1" charset="-128"/>
          <a:sym typeface="Arial" charset="0"/>
        </a:defRPr>
      </a:lvl7pPr>
      <a:lvl8pPr marL="964372" algn="l" rtl="0" fontAlgn="base">
        <a:spcBef>
          <a:spcPct val="0"/>
        </a:spcBef>
        <a:spcAft>
          <a:spcPct val="0"/>
        </a:spcAft>
        <a:defRPr sz="3400" b="1">
          <a:solidFill>
            <a:schemeClr val="tx1"/>
          </a:solidFill>
          <a:latin typeface="Arial" charset="0"/>
          <a:ea typeface="ヒラギノ角ゴ Pro W6" pitchFamily="1" charset="-128"/>
          <a:sym typeface="Arial" charset="0"/>
        </a:defRPr>
      </a:lvl8pPr>
      <a:lvl9pPr marL="1285829" algn="l" rtl="0" fontAlgn="base">
        <a:spcBef>
          <a:spcPct val="0"/>
        </a:spcBef>
        <a:spcAft>
          <a:spcPct val="0"/>
        </a:spcAft>
        <a:defRPr sz="3400" b="1">
          <a:solidFill>
            <a:schemeClr val="tx1"/>
          </a:solidFill>
          <a:latin typeface="Arial" charset="0"/>
          <a:ea typeface="ヒラギノ角ゴ Pro W6" pitchFamily="1" charset="-128"/>
          <a:sym typeface="Arial" charset="0"/>
        </a:defRPr>
      </a:lvl9pPr>
    </p:titleStyle>
    <p:bodyStyle>
      <a:lvl1pPr marL="625056" indent="-401822" algn="l" rtl="0" fontAlgn="base">
        <a:spcBef>
          <a:spcPts val="844"/>
        </a:spcBef>
        <a:spcAft>
          <a:spcPct val="0"/>
        </a:spcAft>
        <a:buClr>
          <a:srgbClr val="EC9F32"/>
        </a:buClr>
        <a:buSzPct val="100000"/>
        <a:buFont typeface="Lucida Grande" pitchFamily="1" charset="0"/>
        <a:buChar char="‣"/>
        <a:defRPr sz="2500">
          <a:solidFill>
            <a:schemeClr val="tx1"/>
          </a:solidFill>
          <a:latin typeface="+mn-lt"/>
          <a:ea typeface="+mn-ea"/>
          <a:cs typeface="+mn-cs"/>
          <a:sym typeface="Arial" charset="0"/>
        </a:defRPr>
      </a:lvl1pPr>
      <a:lvl2pPr marL="937584" indent="-401822" algn="l" rtl="0" fontAlgn="base">
        <a:spcBef>
          <a:spcPts val="844"/>
        </a:spcBef>
        <a:spcAft>
          <a:spcPct val="0"/>
        </a:spcAft>
        <a:buClr>
          <a:srgbClr val="EC9F32"/>
        </a:buClr>
        <a:buSzPct val="100000"/>
        <a:buFont typeface="Lucida Grande" pitchFamily="1" charset="0"/>
        <a:buChar char="‣"/>
        <a:defRPr sz="2500">
          <a:solidFill>
            <a:schemeClr val="tx1"/>
          </a:solidFill>
          <a:latin typeface="+mn-lt"/>
          <a:ea typeface="+mn-ea"/>
          <a:sym typeface="Arial" charset="0"/>
        </a:defRPr>
      </a:lvl2pPr>
      <a:lvl3pPr marL="1250112" indent="-401822" algn="l" rtl="0" fontAlgn="base">
        <a:spcBef>
          <a:spcPts val="844"/>
        </a:spcBef>
        <a:spcAft>
          <a:spcPct val="0"/>
        </a:spcAft>
        <a:buClr>
          <a:srgbClr val="EC9F32"/>
        </a:buClr>
        <a:buSzPct val="100000"/>
        <a:buFont typeface="Lucida Grande" pitchFamily="1" charset="0"/>
        <a:buChar char="‣"/>
        <a:defRPr sz="2500">
          <a:solidFill>
            <a:schemeClr val="tx1"/>
          </a:solidFill>
          <a:latin typeface="+mn-lt"/>
          <a:ea typeface="+mn-ea"/>
          <a:sym typeface="Arial" charset="0"/>
        </a:defRPr>
      </a:lvl3pPr>
      <a:lvl4pPr marL="1562640" indent="-401822" algn="l" rtl="0" fontAlgn="base">
        <a:spcBef>
          <a:spcPts val="844"/>
        </a:spcBef>
        <a:spcAft>
          <a:spcPct val="0"/>
        </a:spcAft>
        <a:buClr>
          <a:srgbClr val="EC9F32"/>
        </a:buClr>
        <a:buSzPct val="100000"/>
        <a:buFont typeface="Lucida Grande" pitchFamily="1" charset="0"/>
        <a:buChar char="‣"/>
        <a:defRPr sz="2500">
          <a:solidFill>
            <a:schemeClr val="tx1"/>
          </a:solidFill>
          <a:latin typeface="+mn-lt"/>
          <a:ea typeface="+mn-ea"/>
          <a:sym typeface="Arial" charset="0"/>
        </a:defRPr>
      </a:lvl4pPr>
      <a:lvl5pPr marL="1875168" indent="-401822" algn="l" rtl="0" fontAlgn="base">
        <a:spcBef>
          <a:spcPts val="844"/>
        </a:spcBef>
        <a:spcAft>
          <a:spcPct val="0"/>
        </a:spcAft>
        <a:buClr>
          <a:srgbClr val="EC9F32"/>
        </a:buClr>
        <a:buSzPct val="100000"/>
        <a:buFont typeface="Lucida Grande" pitchFamily="1" charset="0"/>
        <a:buChar char="‣"/>
        <a:defRPr sz="2500">
          <a:solidFill>
            <a:schemeClr val="tx1"/>
          </a:solidFill>
          <a:latin typeface="+mn-lt"/>
          <a:ea typeface="+mn-ea"/>
          <a:sym typeface="Arial" charset="0"/>
        </a:defRPr>
      </a:lvl5pPr>
      <a:lvl6pPr marL="2196625" indent="-401822" algn="l" rtl="0" fontAlgn="base">
        <a:spcBef>
          <a:spcPts val="844"/>
        </a:spcBef>
        <a:spcAft>
          <a:spcPct val="0"/>
        </a:spcAft>
        <a:buClr>
          <a:srgbClr val="EC9F32"/>
        </a:buClr>
        <a:buSzPct val="100000"/>
        <a:buFont typeface="Lucida Grande" pitchFamily="1" charset="0"/>
        <a:buChar char="‣"/>
        <a:defRPr sz="2500">
          <a:solidFill>
            <a:schemeClr val="tx1"/>
          </a:solidFill>
          <a:latin typeface="+mn-lt"/>
          <a:ea typeface="+mn-ea"/>
          <a:sym typeface="Arial" charset="0"/>
        </a:defRPr>
      </a:lvl6pPr>
      <a:lvl7pPr marL="2518082" indent="-401822" algn="l" rtl="0" fontAlgn="base">
        <a:spcBef>
          <a:spcPts val="844"/>
        </a:spcBef>
        <a:spcAft>
          <a:spcPct val="0"/>
        </a:spcAft>
        <a:buClr>
          <a:srgbClr val="EC9F32"/>
        </a:buClr>
        <a:buSzPct val="100000"/>
        <a:buFont typeface="Lucida Grande" pitchFamily="1" charset="0"/>
        <a:buChar char="‣"/>
        <a:defRPr sz="2500">
          <a:solidFill>
            <a:schemeClr val="tx1"/>
          </a:solidFill>
          <a:latin typeface="+mn-lt"/>
          <a:ea typeface="+mn-ea"/>
          <a:sym typeface="Arial" charset="0"/>
        </a:defRPr>
      </a:lvl7pPr>
      <a:lvl8pPr marL="2839540" indent="-401822" algn="l" rtl="0" fontAlgn="base">
        <a:spcBef>
          <a:spcPts val="844"/>
        </a:spcBef>
        <a:spcAft>
          <a:spcPct val="0"/>
        </a:spcAft>
        <a:buClr>
          <a:srgbClr val="EC9F32"/>
        </a:buClr>
        <a:buSzPct val="100000"/>
        <a:buFont typeface="Lucida Grande" pitchFamily="1" charset="0"/>
        <a:buChar char="‣"/>
        <a:defRPr sz="2500">
          <a:solidFill>
            <a:schemeClr val="tx1"/>
          </a:solidFill>
          <a:latin typeface="+mn-lt"/>
          <a:ea typeface="+mn-ea"/>
          <a:sym typeface="Arial" charset="0"/>
        </a:defRPr>
      </a:lvl8pPr>
      <a:lvl9pPr marL="3160997" indent="-401822" algn="l" rtl="0" fontAlgn="base">
        <a:spcBef>
          <a:spcPts val="844"/>
        </a:spcBef>
        <a:spcAft>
          <a:spcPct val="0"/>
        </a:spcAft>
        <a:buClr>
          <a:srgbClr val="EC9F32"/>
        </a:buClr>
        <a:buSzPct val="100000"/>
        <a:buFont typeface="Lucida Grande" pitchFamily="1" charset="0"/>
        <a:buChar char="‣"/>
        <a:defRPr sz="2500">
          <a:solidFill>
            <a:schemeClr val="tx1"/>
          </a:solidFill>
          <a:latin typeface="+mn-lt"/>
          <a:ea typeface="+mn-ea"/>
          <a:sym typeface="Arial" charset="0"/>
        </a:defRPr>
      </a:lvl9pPr>
    </p:bodyStyle>
    <p:otherStyle>
      <a:defPPr>
        <a:defRPr lang="en-US"/>
      </a:defPPr>
      <a:lvl1pPr marL="0" algn="l" defTabSz="642915" rtl="0" eaLnBrk="1" latinLnBrk="0" hangingPunct="1">
        <a:defRPr sz="1300" kern="1200">
          <a:solidFill>
            <a:schemeClr val="tx1"/>
          </a:solidFill>
          <a:latin typeface="+mn-lt"/>
          <a:ea typeface="+mn-ea"/>
          <a:cs typeface="+mn-cs"/>
        </a:defRPr>
      </a:lvl1pPr>
      <a:lvl2pPr marL="321457" algn="l" defTabSz="642915" rtl="0" eaLnBrk="1" latinLnBrk="0" hangingPunct="1">
        <a:defRPr sz="1300" kern="1200">
          <a:solidFill>
            <a:schemeClr val="tx1"/>
          </a:solidFill>
          <a:latin typeface="+mn-lt"/>
          <a:ea typeface="+mn-ea"/>
          <a:cs typeface="+mn-cs"/>
        </a:defRPr>
      </a:lvl2pPr>
      <a:lvl3pPr marL="642915" algn="l" defTabSz="642915" rtl="0" eaLnBrk="1" latinLnBrk="0" hangingPunct="1">
        <a:defRPr sz="1300" kern="1200">
          <a:solidFill>
            <a:schemeClr val="tx1"/>
          </a:solidFill>
          <a:latin typeface="+mn-lt"/>
          <a:ea typeface="+mn-ea"/>
          <a:cs typeface="+mn-cs"/>
        </a:defRPr>
      </a:lvl3pPr>
      <a:lvl4pPr marL="964372" algn="l" defTabSz="642915" rtl="0" eaLnBrk="1" latinLnBrk="0" hangingPunct="1">
        <a:defRPr sz="1300" kern="1200">
          <a:solidFill>
            <a:schemeClr val="tx1"/>
          </a:solidFill>
          <a:latin typeface="+mn-lt"/>
          <a:ea typeface="+mn-ea"/>
          <a:cs typeface="+mn-cs"/>
        </a:defRPr>
      </a:lvl4pPr>
      <a:lvl5pPr marL="1285829" algn="l" defTabSz="642915" rtl="0" eaLnBrk="1" latinLnBrk="0" hangingPunct="1">
        <a:defRPr sz="1300" kern="1200">
          <a:solidFill>
            <a:schemeClr val="tx1"/>
          </a:solidFill>
          <a:latin typeface="+mn-lt"/>
          <a:ea typeface="+mn-ea"/>
          <a:cs typeface="+mn-cs"/>
        </a:defRPr>
      </a:lvl5pPr>
      <a:lvl6pPr marL="1607287" algn="l" defTabSz="642915" rtl="0" eaLnBrk="1" latinLnBrk="0" hangingPunct="1">
        <a:defRPr sz="1300" kern="1200">
          <a:solidFill>
            <a:schemeClr val="tx1"/>
          </a:solidFill>
          <a:latin typeface="+mn-lt"/>
          <a:ea typeface="+mn-ea"/>
          <a:cs typeface="+mn-cs"/>
        </a:defRPr>
      </a:lvl6pPr>
      <a:lvl7pPr marL="1928744" algn="l" defTabSz="642915" rtl="0" eaLnBrk="1" latinLnBrk="0" hangingPunct="1">
        <a:defRPr sz="1300" kern="1200">
          <a:solidFill>
            <a:schemeClr val="tx1"/>
          </a:solidFill>
          <a:latin typeface="+mn-lt"/>
          <a:ea typeface="+mn-ea"/>
          <a:cs typeface="+mn-cs"/>
        </a:defRPr>
      </a:lvl7pPr>
      <a:lvl8pPr marL="2250201" algn="l" defTabSz="642915" rtl="0" eaLnBrk="1" latinLnBrk="0" hangingPunct="1">
        <a:defRPr sz="1300" kern="1200">
          <a:solidFill>
            <a:schemeClr val="tx1"/>
          </a:solidFill>
          <a:latin typeface="+mn-lt"/>
          <a:ea typeface="+mn-ea"/>
          <a:cs typeface="+mn-cs"/>
        </a:defRPr>
      </a:lvl8pPr>
      <a:lvl9pPr marL="2571659" algn="l" defTabSz="642915" rtl="0" eaLnBrk="1" latinLnBrk="0" hangingPunct="1">
        <a:defRPr sz="13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073" name="Rectangle 1"/>
          <p:cNvSpPr>
            <a:spLocks noGrp="1" noChangeArrowheads="1"/>
          </p:cNvSpPr>
          <p:nvPr>
            <p:ph type="body" idx="1"/>
          </p:nvPr>
        </p:nvSpPr>
        <p:spPr bwMode="auto">
          <a:xfrm>
            <a:off x="4089797" y="3991570"/>
            <a:ext cx="4830961" cy="2116336"/>
          </a:xfrm>
          <a:prstGeom prst="rect">
            <a:avLst/>
          </a:prstGeom>
          <a:noFill/>
          <a:ln w="12700">
            <a:noFill/>
            <a:miter lim="800000"/>
            <a:headEnd/>
            <a:tailEnd/>
          </a:ln>
          <a:effectLst/>
        </p:spPr>
        <p:txBody>
          <a:bodyPr vert="horz" wrap="square" lIns="35717" tIns="35717" rIns="35717" bIns="35717" numCol="1" anchor="t" anchorCtr="0" compatLnSpc="1">
            <a:prstTxWarp prst="textNoShape">
              <a:avLst/>
            </a:prstTxWarp>
          </a:bodyPr>
          <a:lstStyle/>
          <a:p>
            <a:pPr lvl="0"/>
            <a:r>
              <a:rPr lang="en-US" smtClean="0">
                <a:sym typeface="Arial" charset="0"/>
              </a:rPr>
              <a:t>Click to edit Master text styles</a:t>
            </a:r>
          </a:p>
          <a:p>
            <a:pPr lvl="1"/>
            <a:r>
              <a:rPr lang="en-US" smtClean="0">
                <a:sym typeface="Arial" charset="0"/>
              </a:rPr>
              <a:t>Second level</a:t>
            </a:r>
          </a:p>
          <a:p>
            <a:pPr lvl="2"/>
            <a:r>
              <a:rPr lang="en-US" smtClean="0">
                <a:sym typeface="Arial" charset="0"/>
              </a:rPr>
              <a:t>Third level</a:t>
            </a:r>
          </a:p>
          <a:p>
            <a:pPr lvl="3"/>
            <a:r>
              <a:rPr lang="en-US" smtClean="0">
                <a:sym typeface="Arial" charset="0"/>
              </a:rPr>
              <a:t>Fourth level</a:t>
            </a:r>
          </a:p>
          <a:p>
            <a:pPr lvl="4"/>
            <a:r>
              <a:rPr lang="en-US" smtClean="0">
                <a:sym typeface="Arial" charset="0"/>
              </a:rPr>
              <a:t>Fifth level</a:t>
            </a:r>
          </a:p>
        </p:txBody>
      </p:sp>
      <p:sp>
        <p:nvSpPr>
          <p:cNvPr id="3074" name="Rectangle 2"/>
          <p:cNvSpPr>
            <a:spLocks noGrp="1" noChangeArrowheads="1"/>
          </p:cNvSpPr>
          <p:nvPr>
            <p:ph type="title"/>
          </p:nvPr>
        </p:nvSpPr>
        <p:spPr bwMode="auto">
          <a:xfrm>
            <a:off x="4063008" y="2393156"/>
            <a:ext cx="4866680" cy="1482328"/>
          </a:xfrm>
          <a:prstGeom prst="rect">
            <a:avLst/>
          </a:prstGeom>
          <a:noFill/>
          <a:ln w="12700">
            <a:noFill/>
            <a:miter lim="800000"/>
            <a:headEnd/>
            <a:tailEnd/>
          </a:ln>
          <a:effectLst/>
        </p:spPr>
        <p:txBody>
          <a:bodyPr vert="horz" wrap="square" lIns="35717" tIns="35717" rIns="35717" bIns="35717" numCol="1" anchor="b" anchorCtr="0" compatLnSpc="1">
            <a:prstTxWarp prst="textNoShape">
              <a:avLst/>
            </a:prstTxWarp>
          </a:bodyPr>
          <a:lstStyle/>
          <a:p>
            <a:pPr lvl="0"/>
            <a:r>
              <a:rPr lang="en-US" smtClean="0">
                <a:sym typeface="Arial" charset="0"/>
              </a:rPr>
              <a:t>Click to edit Master title style</a:t>
            </a:r>
          </a:p>
        </p:txBody>
      </p:sp>
    </p:spTree>
  </p:cSld>
  <p:clrMap bg1="lt1" tx1="dk1" bg2="lt2" tx2="dk2" accent1="accent1" accent2="accent2" accent3="accent3" accent4="accent4" accent5="accent5" accent6="accent6" hlink="hlink" folHlink="folHlink"/>
  <p:sldLayoutIdLst>
    <p:sldLayoutId id="2147483707" r:id="rId1"/>
  </p:sldLayoutIdLst>
  <p:transition>
    <p:fade/>
  </p:transition>
  <p:txStyles>
    <p:titleStyle>
      <a:lvl1pPr algn="l" rtl="0" fontAlgn="base">
        <a:spcBef>
          <a:spcPct val="0"/>
        </a:spcBef>
        <a:spcAft>
          <a:spcPct val="0"/>
        </a:spcAft>
        <a:defRPr sz="3700" b="1">
          <a:solidFill>
            <a:schemeClr val="tx1"/>
          </a:solidFill>
          <a:latin typeface="+mj-lt"/>
          <a:ea typeface="+mj-ea"/>
          <a:cs typeface="+mj-cs"/>
          <a:sym typeface="Arial" charset="0"/>
        </a:defRPr>
      </a:lvl1pPr>
      <a:lvl2pPr algn="l" rtl="0" fontAlgn="base">
        <a:spcBef>
          <a:spcPct val="0"/>
        </a:spcBef>
        <a:spcAft>
          <a:spcPct val="0"/>
        </a:spcAft>
        <a:defRPr sz="3700" b="1">
          <a:solidFill>
            <a:schemeClr val="tx1"/>
          </a:solidFill>
          <a:latin typeface="Arial" charset="0"/>
          <a:ea typeface="ヒラギノ角ゴ Pro W6" pitchFamily="1" charset="-128"/>
          <a:sym typeface="Arial" charset="0"/>
        </a:defRPr>
      </a:lvl2pPr>
      <a:lvl3pPr algn="l" rtl="0" fontAlgn="base">
        <a:spcBef>
          <a:spcPct val="0"/>
        </a:spcBef>
        <a:spcAft>
          <a:spcPct val="0"/>
        </a:spcAft>
        <a:defRPr sz="3700" b="1">
          <a:solidFill>
            <a:schemeClr val="tx1"/>
          </a:solidFill>
          <a:latin typeface="Arial" charset="0"/>
          <a:ea typeface="ヒラギノ角ゴ Pro W6" pitchFamily="1" charset="-128"/>
          <a:sym typeface="Arial" charset="0"/>
        </a:defRPr>
      </a:lvl3pPr>
      <a:lvl4pPr algn="l" rtl="0" fontAlgn="base">
        <a:spcBef>
          <a:spcPct val="0"/>
        </a:spcBef>
        <a:spcAft>
          <a:spcPct val="0"/>
        </a:spcAft>
        <a:defRPr sz="3700" b="1">
          <a:solidFill>
            <a:schemeClr val="tx1"/>
          </a:solidFill>
          <a:latin typeface="Arial" charset="0"/>
          <a:ea typeface="ヒラギノ角ゴ Pro W6" pitchFamily="1" charset="-128"/>
          <a:sym typeface="Arial" charset="0"/>
        </a:defRPr>
      </a:lvl4pPr>
      <a:lvl5pPr algn="l" rtl="0" fontAlgn="base">
        <a:spcBef>
          <a:spcPct val="0"/>
        </a:spcBef>
        <a:spcAft>
          <a:spcPct val="0"/>
        </a:spcAft>
        <a:defRPr sz="3700" b="1">
          <a:solidFill>
            <a:schemeClr val="tx1"/>
          </a:solidFill>
          <a:latin typeface="Arial" charset="0"/>
          <a:ea typeface="ヒラギノ角ゴ Pro W6" pitchFamily="1" charset="-128"/>
          <a:sym typeface="Arial" charset="0"/>
        </a:defRPr>
      </a:lvl5pPr>
      <a:lvl6pPr marL="321457" algn="l" rtl="0" fontAlgn="base">
        <a:spcBef>
          <a:spcPct val="0"/>
        </a:spcBef>
        <a:spcAft>
          <a:spcPct val="0"/>
        </a:spcAft>
        <a:defRPr sz="3700" b="1">
          <a:solidFill>
            <a:schemeClr val="tx1"/>
          </a:solidFill>
          <a:latin typeface="Arial" charset="0"/>
          <a:ea typeface="ヒラギノ角ゴ Pro W6" pitchFamily="1" charset="-128"/>
          <a:sym typeface="Arial" charset="0"/>
        </a:defRPr>
      </a:lvl6pPr>
      <a:lvl7pPr marL="642915" algn="l" rtl="0" fontAlgn="base">
        <a:spcBef>
          <a:spcPct val="0"/>
        </a:spcBef>
        <a:spcAft>
          <a:spcPct val="0"/>
        </a:spcAft>
        <a:defRPr sz="3700" b="1">
          <a:solidFill>
            <a:schemeClr val="tx1"/>
          </a:solidFill>
          <a:latin typeface="Arial" charset="0"/>
          <a:ea typeface="ヒラギノ角ゴ Pro W6" pitchFamily="1" charset="-128"/>
          <a:sym typeface="Arial" charset="0"/>
        </a:defRPr>
      </a:lvl7pPr>
      <a:lvl8pPr marL="964372" algn="l" rtl="0" fontAlgn="base">
        <a:spcBef>
          <a:spcPct val="0"/>
        </a:spcBef>
        <a:spcAft>
          <a:spcPct val="0"/>
        </a:spcAft>
        <a:defRPr sz="3700" b="1">
          <a:solidFill>
            <a:schemeClr val="tx1"/>
          </a:solidFill>
          <a:latin typeface="Arial" charset="0"/>
          <a:ea typeface="ヒラギノ角ゴ Pro W6" pitchFamily="1" charset="-128"/>
          <a:sym typeface="Arial" charset="0"/>
        </a:defRPr>
      </a:lvl8pPr>
      <a:lvl9pPr marL="1285829" algn="l" rtl="0" fontAlgn="base">
        <a:spcBef>
          <a:spcPct val="0"/>
        </a:spcBef>
        <a:spcAft>
          <a:spcPct val="0"/>
        </a:spcAft>
        <a:defRPr sz="3700" b="1">
          <a:solidFill>
            <a:schemeClr val="tx1"/>
          </a:solidFill>
          <a:latin typeface="Arial" charset="0"/>
          <a:ea typeface="ヒラギノ角ゴ Pro W6" pitchFamily="1" charset="-128"/>
          <a:sym typeface="Arial" charset="0"/>
        </a:defRPr>
      </a:lvl9pPr>
    </p:titleStyle>
    <p:bodyStyle>
      <a:lvl1pPr algn="l" rtl="0" fontAlgn="base">
        <a:spcBef>
          <a:spcPct val="0"/>
        </a:spcBef>
        <a:spcAft>
          <a:spcPct val="0"/>
        </a:spcAft>
        <a:defRPr sz="2300">
          <a:solidFill>
            <a:schemeClr val="tx1"/>
          </a:solidFill>
          <a:latin typeface="+mn-lt"/>
          <a:ea typeface="+mn-ea"/>
          <a:cs typeface="+mn-cs"/>
          <a:sym typeface="Arial" charset="0"/>
        </a:defRPr>
      </a:lvl1pPr>
      <a:lvl2pPr algn="l" rtl="0" fontAlgn="base">
        <a:spcBef>
          <a:spcPct val="0"/>
        </a:spcBef>
        <a:spcAft>
          <a:spcPct val="0"/>
        </a:spcAft>
        <a:defRPr sz="2300">
          <a:solidFill>
            <a:schemeClr val="tx1"/>
          </a:solidFill>
          <a:latin typeface="+mn-lt"/>
          <a:ea typeface="+mn-ea"/>
          <a:sym typeface="Arial" charset="0"/>
        </a:defRPr>
      </a:lvl2pPr>
      <a:lvl3pPr algn="l" rtl="0" fontAlgn="base">
        <a:spcBef>
          <a:spcPct val="0"/>
        </a:spcBef>
        <a:spcAft>
          <a:spcPct val="0"/>
        </a:spcAft>
        <a:defRPr sz="2300">
          <a:solidFill>
            <a:schemeClr val="tx1"/>
          </a:solidFill>
          <a:latin typeface="+mn-lt"/>
          <a:ea typeface="+mn-ea"/>
          <a:sym typeface="Arial" charset="0"/>
        </a:defRPr>
      </a:lvl3pPr>
      <a:lvl4pPr algn="l" rtl="0" fontAlgn="base">
        <a:spcBef>
          <a:spcPct val="0"/>
        </a:spcBef>
        <a:spcAft>
          <a:spcPct val="0"/>
        </a:spcAft>
        <a:defRPr sz="2300">
          <a:solidFill>
            <a:schemeClr val="tx1"/>
          </a:solidFill>
          <a:latin typeface="+mn-lt"/>
          <a:ea typeface="+mn-ea"/>
          <a:sym typeface="Arial" charset="0"/>
        </a:defRPr>
      </a:lvl4pPr>
      <a:lvl5pPr algn="l" rtl="0" fontAlgn="base">
        <a:spcBef>
          <a:spcPct val="0"/>
        </a:spcBef>
        <a:spcAft>
          <a:spcPct val="0"/>
        </a:spcAft>
        <a:defRPr sz="2300">
          <a:solidFill>
            <a:schemeClr val="tx1"/>
          </a:solidFill>
          <a:latin typeface="+mn-lt"/>
          <a:ea typeface="+mn-ea"/>
          <a:sym typeface="Arial" charset="0"/>
        </a:defRPr>
      </a:lvl5pPr>
      <a:lvl6pPr marL="321457" algn="l" rtl="0" fontAlgn="base">
        <a:spcBef>
          <a:spcPct val="0"/>
        </a:spcBef>
        <a:spcAft>
          <a:spcPct val="0"/>
        </a:spcAft>
        <a:defRPr sz="2300">
          <a:solidFill>
            <a:schemeClr val="tx1"/>
          </a:solidFill>
          <a:latin typeface="+mn-lt"/>
          <a:ea typeface="+mn-ea"/>
          <a:sym typeface="Arial" charset="0"/>
        </a:defRPr>
      </a:lvl6pPr>
      <a:lvl7pPr marL="642915" algn="l" rtl="0" fontAlgn="base">
        <a:spcBef>
          <a:spcPct val="0"/>
        </a:spcBef>
        <a:spcAft>
          <a:spcPct val="0"/>
        </a:spcAft>
        <a:defRPr sz="2300">
          <a:solidFill>
            <a:schemeClr val="tx1"/>
          </a:solidFill>
          <a:latin typeface="+mn-lt"/>
          <a:ea typeface="+mn-ea"/>
          <a:sym typeface="Arial" charset="0"/>
        </a:defRPr>
      </a:lvl7pPr>
      <a:lvl8pPr marL="964372" algn="l" rtl="0" fontAlgn="base">
        <a:spcBef>
          <a:spcPct val="0"/>
        </a:spcBef>
        <a:spcAft>
          <a:spcPct val="0"/>
        </a:spcAft>
        <a:defRPr sz="2300">
          <a:solidFill>
            <a:schemeClr val="tx1"/>
          </a:solidFill>
          <a:latin typeface="+mn-lt"/>
          <a:ea typeface="+mn-ea"/>
          <a:sym typeface="Arial" charset="0"/>
        </a:defRPr>
      </a:lvl8pPr>
      <a:lvl9pPr marL="1285829" algn="l" rtl="0" fontAlgn="base">
        <a:spcBef>
          <a:spcPct val="0"/>
        </a:spcBef>
        <a:spcAft>
          <a:spcPct val="0"/>
        </a:spcAft>
        <a:defRPr sz="2300">
          <a:solidFill>
            <a:schemeClr val="tx1"/>
          </a:solidFill>
          <a:latin typeface="+mn-lt"/>
          <a:ea typeface="+mn-ea"/>
          <a:sym typeface="Arial" charset="0"/>
        </a:defRPr>
      </a:lvl9pPr>
    </p:bodyStyle>
    <p:otherStyle>
      <a:defPPr>
        <a:defRPr lang="en-US"/>
      </a:defPPr>
      <a:lvl1pPr marL="0" algn="l" defTabSz="642915" rtl="0" eaLnBrk="1" latinLnBrk="0" hangingPunct="1">
        <a:defRPr sz="1300" kern="1200">
          <a:solidFill>
            <a:schemeClr val="tx1"/>
          </a:solidFill>
          <a:latin typeface="+mn-lt"/>
          <a:ea typeface="+mn-ea"/>
          <a:cs typeface="+mn-cs"/>
        </a:defRPr>
      </a:lvl1pPr>
      <a:lvl2pPr marL="321457" algn="l" defTabSz="642915" rtl="0" eaLnBrk="1" latinLnBrk="0" hangingPunct="1">
        <a:defRPr sz="1300" kern="1200">
          <a:solidFill>
            <a:schemeClr val="tx1"/>
          </a:solidFill>
          <a:latin typeface="+mn-lt"/>
          <a:ea typeface="+mn-ea"/>
          <a:cs typeface="+mn-cs"/>
        </a:defRPr>
      </a:lvl2pPr>
      <a:lvl3pPr marL="642915" algn="l" defTabSz="642915" rtl="0" eaLnBrk="1" latinLnBrk="0" hangingPunct="1">
        <a:defRPr sz="1300" kern="1200">
          <a:solidFill>
            <a:schemeClr val="tx1"/>
          </a:solidFill>
          <a:latin typeface="+mn-lt"/>
          <a:ea typeface="+mn-ea"/>
          <a:cs typeface="+mn-cs"/>
        </a:defRPr>
      </a:lvl3pPr>
      <a:lvl4pPr marL="964372" algn="l" defTabSz="642915" rtl="0" eaLnBrk="1" latinLnBrk="0" hangingPunct="1">
        <a:defRPr sz="1300" kern="1200">
          <a:solidFill>
            <a:schemeClr val="tx1"/>
          </a:solidFill>
          <a:latin typeface="+mn-lt"/>
          <a:ea typeface="+mn-ea"/>
          <a:cs typeface="+mn-cs"/>
        </a:defRPr>
      </a:lvl4pPr>
      <a:lvl5pPr marL="1285829" algn="l" defTabSz="642915" rtl="0" eaLnBrk="1" latinLnBrk="0" hangingPunct="1">
        <a:defRPr sz="1300" kern="1200">
          <a:solidFill>
            <a:schemeClr val="tx1"/>
          </a:solidFill>
          <a:latin typeface="+mn-lt"/>
          <a:ea typeface="+mn-ea"/>
          <a:cs typeface="+mn-cs"/>
        </a:defRPr>
      </a:lvl5pPr>
      <a:lvl6pPr marL="1607287" algn="l" defTabSz="642915" rtl="0" eaLnBrk="1" latinLnBrk="0" hangingPunct="1">
        <a:defRPr sz="1300" kern="1200">
          <a:solidFill>
            <a:schemeClr val="tx1"/>
          </a:solidFill>
          <a:latin typeface="+mn-lt"/>
          <a:ea typeface="+mn-ea"/>
          <a:cs typeface="+mn-cs"/>
        </a:defRPr>
      </a:lvl6pPr>
      <a:lvl7pPr marL="1928744" algn="l" defTabSz="642915" rtl="0" eaLnBrk="1" latinLnBrk="0" hangingPunct="1">
        <a:defRPr sz="1300" kern="1200">
          <a:solidFill>
            <a:schemeClr val="tx1"/>
          </a:solidFill>
          <a:latin typeface="+mn-lt"/>
          <a:ea typeface="+mn-ea"/>
          <a:cs typeface="+mn-cs"/>
        </a:defRPr>
      </a:lvl7pPr>
      <a:lvl8pPr marL="2250201" algn="l" defTabSz="642915" rtl="0" eaLnBrk="1" latinLnBrk="0" hangingPunct="1">
        <a:defRPr sz="1300" kern="1200">
          <a:solidFill>
            <a:schemeClr val="tx1"/>
          </a:solidFill>
          <a:latin typeface="+mn-lt"/>
          <a:ea typeface="+mn-ea"/>
          <a:cs typeface="+mn-cs"/>
        </a:defRPr>
      </a:lvl8pPr>
      <a:lvl9pPr marL="2571659" algn="l" defTabSz="642915" rtl="0" eaLnBrk="1" latinLnBrk="0" hangingPunct="1">
        <a:defRPr sz="1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4.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diagramData" Target="../diagrams/data5.xml"/><Relationship Id="rId7"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 Id="rId9"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13.xml"/><Relationship Id="rId4" Type="http://schemas.openxmlformats.org/officeDocument/2006/relationships/image" Target="../media/image25.jpeg"/></Relationships>
</file>

<file path=ppt/slides/_rels/slide2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7.xml"/><Relationship Id="rId1" Type="http://schemas.openxmlformats.org/officeDocument/2006/relationships/slideLayout" Target="../slideLayouts/slideLayout13.xml"/><Relationship Id="rId5" Type="http://schemas.openxmlformats.org/officeDocument/2006/relationships/image" Target="../media/image27.jpeg"/><Relationship Id="rId4" Type="http://schemas.openxmlformats.org/officeDocument/2006/relationships/image" Target="../media/image26.jpeg"/></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8.xml"/><Relationship Id="rId1" Type="http://schemas.openxmlformats.org/officeDocument/2006/relationships/slideLayout" Target="../slideLayouts/slideLayout13.xml"/><Relationship Id="rId5" Type="http://schemas.openxmlformats.org/officeDocument/2006/relationships/image" Target="../media/image27.jpeg"/><Relationship Id="rId4" Type="http://schemas.openxmlformats.org/officeDocument/2006/relationships/image" Target="../media/image28.jpeg"/></Relationships>
</file>

<file path=ppt/slides/_rels/slide27.xml.rels><?xml version="1.0" encoding="UTF-8" standalone="yes"?>
<Relationships xmlns="http://schemas.openxmlformats.org/package/2006/relationships"><Relationship Id="rId2" Type="http://schemas.openxmlformats.org/officeDocument/2006/relationships/hyperlink" Target="http://www.codeplex.com/pks"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30.jpe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30.jpe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31.jpe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33.png"/><Relationship Id="rId4" Type="http://schemas.openxmlformats.org/officeDocument/2006/relationships/image" Target="../media/image32.png"/></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6.xml"/><Relationship Id="rId7" Type="http://schemas.openxmlformats.org/officeDocument/2006/relationships/image" Target="../media/image34.png"/><Relationship Id="rId2" Type="http://schemas.openxmlformats.org/officeDocument/2006/relationships/notesSlide" Target="../notesSlides/notesSlide20.xml"/><Relationship Id="rId1" Type="http://schemas.openxmlformats.org/officeDocument/2006/relationships/slideLayout" Target="../slideLayouts/slideLayout13.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2.xml"/><Relationship Id="rId1" Type="http://schemas.openxmlformats.org/officeDocument/2006/relationships/slideLayout" Target="../slideLayouts/slideLayout3.xml"/><Relationship Id="rId5" Type="http://schemas.openxmlformats.org/officeDocument/2006/relationships/hyperlink" Target="mailto:ludovicf@microsoft.com" TargetMode="External"/><Relationship Id="rId4" Type="http://schemas.openxmlformats.org/officeDocument/2006/relationships/hyperlink" Target="mailto:alinaf@microsoft.com" TargetMode="Externa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0" y="2220516"/>
            <a:ext cx="4648200" cy="1741884"/>
          </a:xfrm>
        </p:spPr>
        <p:txBody>
          <a:bodyPr/>
          <a:lstStyle/>
          <a:p>
            <a:r>
              <a:rPr lang="en-US" dirty="0" smtClean="0"/>
              <a:t>How to NOT fail in Social Computing for Business </a:t>
            </a:r>
            <a:endParaRPr lang="en-US" dirty="0"/>
          </a:p>
        </p:txBody>
      </p:sp>
      <p:sp>
        <p:nvSpPr>
          <p:cNvPr id="3" name="Subtitle 2"/>
          <p:cNvSpPr>
            <a:spLocks noGrp="1"/>
          </p:cNvSpPr>
          <p:nvPr>
            <p:ph type="subTitle" idx="10"/>
          </p:nvPr>
        </p:nvSpPr>
        <p:spPr>
          <a:xfrm>
            <a:off x="3657600" y="5181600"/>
            <a:ext cx="5181600" cy="1752600"/>
          </a:xfrm>
        </p:spPr>
        <p:txBody>
          <a:bodyPr/>
          <a:lstStyle/>
          <a:p>
            <a:r>
              <a:rPr lang="en-US" sz="1800" dirty="0" smtClean="0"/>
              <a:t>Alina Fu, SharePoint Product Manager</a:t>
            </a:r>
          </a:p>
          <a:p>
            <a:r>
              <a:rPr lang="en-US" sz="1800" dirty="0" smtClean="0"/>
              <a:t>Ludovic Fourrage, PKS Group Program Manager</a:t>
            </a:r>
          </a:p>
          <a:p>
            <a:r>
              <a:rPr lang="en-US" sz="1800" dirty="0" smtClean="0"/>
              <a:t>Microsoft Corporation</a:t>
            </a:r>
            <a:endParaRPr lang="en-US" sz="1800" dirty="0"/>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0"/>
          </p:nvPr>
        </p:nvSpPr>
        <p:spPr/>
        <p:txBody>
          <a:bodyPr/>
          <a:lstStyle/>
          <a:p>
            <a:endParaRPr lang="en-US"/>
          </a:p>
        </p:txBody>
      </p:sp>
      <p:pic>
        <p:nvPicPr>
          <p:cNvPr id="1026" name="Picture 2" descr="http://farm3.static.flickr.com/2162/2542450115_6576d19185_b.jpg"/>
          <p:cNvPicPr>
            <a:picLocks noChangeAspect="1" noChangeArrowheads="1"/>
          </p:cNvPicPr>
          <p:nvPr/>
        </p:nvPicPr>
        <p:blipFill>
          <a:blip r:embed="rId3"/>
          <a:srcRect/>
          <a:stretch>
            <a:fillRect/>
          </a:stretch>
        </p:blipFill>
        <p:spPr bwMode="auto">
          <a:xfrm>
            <a:off x="0" y="-266700"/>
            <a:ext cx="9753600" cy="7124700"/>
          </a:xfrm>
          <a:prstGeom prst="rect">
            <a:avLst/>
          </a:prstGeom>
          <a:noFill/>
        </p:spPr>
      </p:pic>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Main Drivers For Social Computing</a:t>
            </a:r>
            <a:endParaRPr lang="en-US" dirty="0"/>
          </a:p>
        </p:txBody>
      </p:sp>
      <p:graphicFrame>
        <p:nvGraphicFramePr>
          <p:cNvPr id="23" name="Diagram 22"/>
          <p:cNvGraphicFramePr/>
          <p:nvPr/>
        </p:nvGraphicFramePr>
        <p:xfrm>
          <a:off x="266700" y="1447800"/>
          <a:ext cx="8610600" cy="5257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Common Technical Challenges</a:t>
            </a:r>
            <a:endParaRPr lang="en-US" dirty="0"/>
          </a:p>
        </p:txBody>
      </p:sp>
      <p:graphicFrame>
        <p:nvGraphicFramePr>
          <p:cNvPr id="4" name="Content Placeholder 3"/>
          <p:cNvGraphicFramePr>
            <a:graphicFrameLocks noGrp="1"/>
          </p:cNvGraphicFramePr>
          <p:nvPr>
            <p:ph idx="1"/>
          </p:nvPr>
        </p:nvGraphicFramePr>
        <p:xfrm>
          <a:off x="214313" y="2133600"/>
          <a:ext cx="5881687" cy="3048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6" name="Picture 2" descr="C:\Users\Ripstinger\Desktop\man.png"/>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flipH="1">
            <a:off x="6096000" y="1234440"/>
            <a:ext cx="3051719" cy="5623560"/>
          </a:xfrm>
          <a:prstGeom prst="rect">
            <a:avLst/>
          </a:prstGeom>
          <a:noFill/>
        </p:spPr>
      </p:pic>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85800" y="4406802"/>
            <a:ext cx="8421812" cy="1361777"/>
          </a:xfrm>
        </p:spPr>
        <p:txBody>
          <a:bodyPr>
            <a:normAutofit/>
          </a:bodyPr>
          <a:lstStyle/>
          <a:p>
            <a:r>
              <a:rPr lang="en-US" dirty="0" smtClean="0"/>
              <a:t>What is success for social computing?</a:t>
            </a:r>
            <a:br>
              <a:rPr lang="en-US" dirty="0" smtClean="0"/>
            </a:br>
            <a:endParaRPr lang="en-US" dirty="0"/>
          </a:p>
        </p:txBody>
      </p:sp>
      <p:sp>
        <p:nvSpPr>
          <p:cNvPr id="17" name="Text Placeholder 16"/>
          <p:cNvSpPr>
            <a:spLocks noGrp="1"/>
          </p:cNvSpPr>
          <p:nvPr>
            <p:ph type="body" idx="1"/>
          </p:nvPr>
        </p:nvSpPr>
        <p:spPr/>
        <p:txBody>
          <a:bodyPr/>
          <a:lstStyle/>
          <a:p>
            <a:endParaRPr lang="en-US"/>
          </a:p>
        </p:txBody>
      </p:sp>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First let’s define success…</a:t>
            </a:r>
            <a:endParaRPr lang="en-US" dirty="0"/>
          </a:p>
        </p:txBody>
      </p:sp>
      <p:graphicFrame>
        <p:nvGraphicFramePr>
          <p:cNvPr id="4" name="Content Placeholder 3"/>
          <p:cNvGraphicFramePr>
            <a:graphicFrameLocks noGrp="1"/>
          </p:cNvGraphicFramePr>
          <p:nvPr>
            <p:ph idx="1"/>
          </p:nvPr>
        </p:nvGraphicFramePr>
        <p:xfrm>
          <a:off x="214313" y="2000250"/>
          <a:ext cx="5500687" cy="45273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0" name="Picture 2" descr="C:\Users\Ripstinger\Desktop\Wonam.png"/>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5638800" y="1234440"/>
            <a:ext cx="3485435" cy="5623560"/>
          </a:xfrm>
          <a:prstGeom prst="rect">
            <a:avLst/>
          </a:prstGeom>
          <a:noFill/>
        </p:spPr>
      </p:pic>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p:cNvPicPr>
            <a:picLocks noChangeAspect="1" noChangeArrowheads="1"/>
          </p:cNvPicPr>
          <p:nvPr/>
        </p:nvPicPr>
        <p:blipFill>
          <a:blip r:embed="rId3"/>
          <a:srcRect/>
          <a:stretch>
            <a:fillRect/>
          </a:stretch>
        </p:blipFill>
        <p:spPr bwMode="auto">
          <a:xfrm>
            <a:off x="1295400" y="1295400"/>
            <a:ext cx="6305753" cy="5334000"/>
          </a:xfrm>
          <a:prstGeom prst="rect">
            <a:avLst/>
          </a:prstGeom>
          <a:noFill/>
          <a:ln w="9525">
            <a:noFill/>
            <a:miter lim="800000"/>
            <a:headEnd/>
            <a:tailEnd/>
          </a:ln>
          <a:effectLst/>
        </p:spPr>
      </p:pic>
    </p:spTree>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ounded Rectangle 15"/>
          <p:cNvSpPr/>
          <p:nvPr/>
        </p:nvSpPr>
        <p:spPr bwMode="auto">
          <a:xfrm flipH="1">
            <a:off x="4892040" y="1646236"/>
            <a:ext cx="4023360" cy="4983163"/>
          </a:xfrm>
          <a:prstGeom prst="roundRect">
            <a:avLst>
              <a:gd name="adj" fmla="val 3675"/>
            </a:avLst>
          </a:prstGeom>
          <a:gradFill flip="none" rotWithShape="1">
            <a:gsLst>
              <a:gs pos="0">
                <a:schemeClr val="accent1">
                  <a:lumMod val="40000"/>
                  <a:lumOff val="60000"/>
                  <a:alpha val="75000"/>
                </a:schemeClr>
              </a:gs>
              <a:gs pos="41000">
                <a:schemeClr val="accent1">
                  <a:alpha val="25000"/>
                </a:schemeClr>
              </a:gs>
              <a:gs pos="64000">
                <a:schemeClr val="tx1">
                  <a:alpha val="0"/>
                </a:schemeClr>
              </a:gs>
            </a:gsLst>
            <a:path path="circle">
              <a:fillToRect t="100000" r="100000"/>
            </a:path>
            <a:tileRect l="-100000" b="-100000"/>
          </a:gradFill>
          <a:ln w="9525" cap="flat" cmpd="sng" algn="ctr">
            <a:noFill/>
            <a:prstDash val="solid"/>
            <a:round/>
            <a:headEnd type="none" w="med" len="med"/>
            <a:tailEnd type="none" w="med" len="med"/>
          </a:ln>
          <a:effectLst>
            <a:outerShdw blurRad="76200" dist="63500" dir="8100000" algn="tr" rotWithShape="0">
              <a:prstClr val="black">
                <a:alpha val="40000"/>
              </a:prstClr>
            </a:outerShdw>
          </a:effectLst>
        </p:spPr>
        <p:txBody>
          <a:bodyPr vert="horz" wrap="none" lIns="0" tIns="0" rIns="0" bIns="0" rtlCol="0" anchor="ctr" compatLnSpc="1">
            <a:noAutofit/>
          </a:bodyPr>
          <a:lstStyle/>
          <a:p>
            <a:pPr algn="ctr" rtl="0" fontAlgn="base">
              <a:spcBef>
                <a:spcPct val="0"/>
              </a:spcBef>
              <a:spcAft>
                <a:spcPct val="0"/>
              </a:spcAft>
            </a:pPr>
            <a:endParaRPr lang="en-US" b="1" kern="1200">
              <a:solidFill>
                <a:prstClr val="white">
                  <a:alpha val="100000"/>
                </a:prstClr>
              </a:solidFill>
              <a:effectLst>
                <a:outerShdw blurRad="38100" dist="38100" dir="2700000" algn="tl">
                  <a:srgbClr val="000000">
                    <a:alpha val="43137"/>
                  </a:srgbClr>
                </a:outerShdw>
              </a:effectLst>
              <a:latin typeface="Segoe Semibold"/>
              <a:ea typeface="+mn-ea"/>
              <a:cs typeface="+mn-cs"/>
            </a:endParaRPr>
          </a:p>
        </p:txBody>
      </p:sp>
      <p:sp>
        <p:nvSpPr>
          <p:cNvPr id="15" name="Rounded Rectangle 14"/>
          <p:cNvSpPr/>
          <p:nvPr/>
        </p:nvSpPr>
        <p:spPr bwMode="auto">
          <a:xfrm>
            <a:off x="228600" y="1646236"/>
            <a:ext cx="4023360" cy="4983163"/>
          </a:xfrm>
          <a:prstGeom prst="roundRect">
            <a:avLst>
              <a:gd name="adj" fmla="val 5032"/>
            </a:avLst>
          </a:prstGeom>
          <a:gradFill flip="none" rotWithShape="1">
            <a:gsLst>
              <a:gs pos="0">
                <a:schemeClr val="accent1">
                  <a:lumMod val="40000"/>
                  <a:lumOff val="60000"/>
                  <a:alpha val="75000"/>
                </a:schemeClr>
              </a:gs>
              <a:gs pos="41000">
                <a:schemeClr val="accent1">
                  <a:alpha val="25000"/>
                </a:schemeClr>
              </a:gs>
              <a:gs pos="64000">
                <a:schemeClr val="tx1">
                  <a:alpha val="0"/>
                </a:schemeClr>
              </a:gs>
            </a:gsLst>
            <a:path path="circle">
              <a:fillToRect t="100000" r="100000"/>
            </a:path>
            <a:tileRect l="-100000" b="-100000"/>
          </a:gradFill>
          <a:ln w="9525" cap="flat" cmpd="sng" algn="ctr">
            <a:noFill/>
            <a:prstDash val="solid"/>
            <a:round/>
            <a:headEnd type="none" w="med" len="med"/>
            <a:tailEnd type="none" w="med" len="med"/>
          </a:ln>
          <a:effectLst>
            <a:outerShdw blurRad="76200" dist="63500" dir="8100000" algn="tr" rotWithShape="0">
              <a:prstClr val="black">
                <a:alpha val="40000"/>
              </a:prstClr>
            </a:outerShdw>
          </a:effectLst>
        </p:spPr>
        <p:txBody>
          <a:bodyPr vert="horz" wrap="none" lIns="0" tIns="0" rIns="0" bIns="0" rtlCol="0" anchor="ctr" compatLnSpc="1">
            <a:noAutofit/>
          </a:bodyPr>
          <a:lstStyle/>
          <a:p>
            <a:pPr algn="ctr" rtl="0" fontAlgn="base">
              <a:spcBef>
                <a:spcPct val="0"/>
              </a:spcBef>
              <a:spcAft>
                <a:spcPct val="0"/>
              </a:spcAft>
            </a:pPr>
            <a:endParaRPr lang="en-US" b="1" kern="1200">
              <a:solidFill>
                <a:prstClr val="white">
                  <a:alpha val="100000"/>
                </a:prstClr>
              </a:solidFill>
              <a:effectLst>
                <a:outerShdw blurRad="38100" dist="38100" dir="2700000" algn="tl">
                  <a:srgbClr val="000000">
                    <a:alpha val="43137"/>
                  </a:srgbClr>
                </a:outerShdw>
              </a:effectLst>
              <a:latin typeface="Segoe Semibold"/>
              <a:ea typeface="+mn-ea"/>
              <a:cs typeface="+mn-cs"/>
            </a:endParaRPr>
          </a:p>
        </p:txBody>
      </p:sp>
      <p:sp>
        <p:nvSpPr>
          <p:cNvPr id="2" name="Title 1"/>
          <p:cNvSpPr>
            <a:spLocks noGrp="1"/>
          </p:cNvSpPr>
          <p:nvPr>
            <p:ph type="title"/>
          </p:nvPr>
        </p:nvSpPr>
        <p:spPr>
          <a:xfrm>
            <a:off x="457200" y="1295400"/>
            <a:ext cx="8229600" cy="609600"/>
          </a:xfrm>
        </p:spPr>
        <p:txBody>
          <a:bodyPr/>
          <a:lstStyle/>
          <a:p>
            <a:r>
              <a:rPr lang="en-US" dirty="0" smtClean="0"/>
              <a:t>Transposing this in the Enterprise</a:t>
            </a:r>
            <a:endParaRPr lang="en-US" dirty="0"/>
          </a:p>
        </p:txBody>
      </p:sp>
      <p:sp>
        <p:nvSpPr>
          <p:cNvPr id="4" name="Text Placeholder 3"/>
          <p:cNvSpPr>
            <a:spLocks noGrp="1"/>
          </p:cNvSpPr>
          <p:nvPr>
            <p:ph type="body" idx="1"/>
          </p:nvPr>
        </p:nvSpPr>
        <p:spPr>
          <a:xfrm>
            <a:off x="228600" y="2115367"/>
            <a:ext cx="4040188" cy="445270"/>
          </a:xfrm>
          <a:prstGeom prst="round2SameRect">
            <a:avLst/>
          </a:prstGeom>
        </p:spPr>
        <p:style>
          <a:lnRef idx="1">
            <a:schemeClr val="accent3"/>
          </a:lnRef>
          <a:fillRef idx="3">
            <a:schemeClr val="accent3"/>
          </a:fillRef>
          <a:effectRef idx="2">
            <a:schemeClr val="accent3"/>
          </a:effectRef>
          <a:fontRef idx="minor">
            <a:schemeClr val="lt1"/>
          </a:fontRef>
        </p:style>
        <p:txBody>
          <a:bodyPr/>
          <a:lstStyle/>
          <a:p>
            <a:pPr algn="ctr"/>
            <a:r>
              <a:rPr lang="en-US" dirty="0" smtClean="0"/>
              <a:t>YouTube (year 2)</a:t>
            </a:r>
            <a:endParaRPr lang="en-US" dirty="0"/>
          </a:p>
        </p:txBody>
      </p:sp>
      <p:sp>
        <p:nvSpPr>
          <p:cNvPr id="5" name="Content Placeholder 4"/>
          <p:cNvSpPr>
            <a:spLocks noGrp="1"/>
          </p:cNvSpPr>
          <p:nvPr>
            <p:ph sz="half" idx="2"/>
          </p:nvPr>
        </p:nvSpPr>
        <p:spPr>
          <a:xfrm>
            <a:off x="228600" y="2678112"/>
            <a:ext cx="4040188" cy="3951288"/>
          </a:xfrm>
        </p:spPr>
        <p:txBody>
          <a:bodyPr/>
          <a:lstStyle/>
          <a:p>
            <a:r>
              <a:rPr lang="en-US" dirty="0" smtClean="0"/>
              <a:t>Audience size: 1.319 billion</a:t>
            </a:r>
          </a:p>
          <a:p>
            <a:r>
              <a:rPr lang="en-US" dirty="0" smtClean="0"/>
              <a:t>Viewers: 79 Million</a:t>
            </a:r>
          </a:p>
          <a:p>
            <a:pPr lvl="1"/>
            <a:r>
              <a:rPr lang="en-US" dirty="0" smtClean="0"/>
              <a:t>6% total audience size</a:t>
            </a:r>
          </a:p>
          <a:p>
            <a:endParaRPr lang="en-US" dirty="0" smtClean="0"/>
          </a:p>
          <a:p>
            <a:r>
              <a:rPr lang="en-US" dirty="0" smtClean="0"/>
              <a:t>For one “successful” piece of content (1.22 M views)</a:t>
            </a:r>
          </a:p>
          <a:p>
            <a:pPr lvl="1"/>
            <a:r>
              <a:rPr lang="en-US" dirty="0" smtClean="0"/>
              <a:t>Viewers = 1.54% of total audience</a:t>
            </a:r>
          </a:p>
          <a:p>
            <a:pPr lvl="1"/>
            <a:r>
              <a:rPr lang="en-US" dirty="0" smtClean="0"/>
              <a:t>Rating = 0.13%</a:t>
            </a:r>
          </a:p>
          <a:p>
            <a:pPr lvl="1"/>
            <a:r>
              <a:rPr lang="en-US" dirty="0" smtClean="0"/>
              <a:t>Commenting = 0.16%</a:t>
            </a:r>
            <a:endParaRPr lang="en-US" dirty="0"/>
          </a:p>
        </p:txBody>
      </p:sp>
      <p:sp>
        <p:nvSpPr>
          <p:cNvPr id="6" name="Text Placeholder 5"/>
          <p:cNvSpPr>
            <a:spLocks noGrp="1"/>
          </p:cNvSpPr>
          <p:nvPr>
            <p:ph type="body" sz="quarter" idx="3"/>
          </p:nvPr>
        </p:nvSpPr>
        <p:spPr>
          <a:xfrm>
            <a:off x="4797425" y="2115367"/>
            <a:ext cx="4041775" cy="445270"/>
          </a:xfrm>
          <a:prstGeom prst="round2SameRect">
            <a:avLst/>
          </a:prstGeom>
        </p:spPr>
        <p:style>
          <a:lnRef idx="1">
            <a:schemeClr val="accent3"/>
          </a:lnRef>
          <a:fillRef idx="3">
            <a:schemeClr val="accent3"/>
          </a:fillRef>
          <a:effectRef idx="2">
            <a:schemeClr val="accent3"/>
          </a:effectRef>
          <a:fontRef idx="minor">
            <a:schemeClr val="lt1"/>
          </a:fontRef>
        </p:style>
        <p:txBody>
          <a:bodyPr/>
          <a:lstStyle/>
          <a:p>
            <a:pPr algn="ctr"/>
            <a:r>
              <a:rPr lang="en-US" smtClean="0"/>
              <a:t>Enterprise X (year 2)</a:t>
            </a:r>
            <a:endParaRPr lang="en-US" dirty="0"/>
          </a:p>
        </p:txBody>
      </p:sp>
      <p:sp>
        <p:nvSpPr>
          <p:cNvPr id="7" name="Content Placeholder 6"/>
          <p:cNvSpPr>
            <a:spLocks noGrp="1"/>
          </p:cNvSpPr>
          <p:nvPr>
            <p:ph sz="quarter" idx="4"/>
          </p:nvPr>
        </p:nvSpPr>
        <p:spPr>
          <a:xfrm>
            <a:off x="4797425" y="2678112"/>
            <a:ext cx="4041775" cy="3951288"/>
          </a:xfrm>
        </p:spPr>
        <p:txBody>
          <a:bodyPr/>
          <a:lstStyle/>
          <a:p>
            <a:r>
              <a:rPr lang="en-US" dirty="0" smtClean="0"/>
              <a:t>Audience size: 80,000</a:t>
            </a:r>
          </a:p>
          <a:p>
            <a:r>
              <a:rPr lang="en-US" dirty="0" smtClean="0"/>
              <a:t>Viewers: 4,800 (6%)</a:t>
            </a:r>
          </a:p>
          <a:p>
            <a:endParaRPr lang="en-US" dirty="0" smtClean="0"/>
          </a:p>
          <a:p>
            <a:endParaRPr lang="en-US" dirty="0" smtClean="0"/>
          </a:p>
          <a:p>
            <a:r>
              <a:rPr lang="en-US" dirty="0" smtClean="0"/>
              <a:t>For one “successful” piece of content:</a:t>
            </a:r>
          </a:p>
          <a:p>
            <a:pPr lvl="1"/>
            <a:r>
              <a:rPr lang="en-US" dirty="0" smtClean="0"/>
              <a:t>Viewers = 74</a:t>
            </a:r>
          </a:p>
          <a:p>
            <a:pPr lvl="1"/>
            <a:r>
              <a:rPr lang="en-US" dirty="0" smtClean="0"/>
              <a:t>Rating = 0</a:t>
            </a:r>
          </a:p>
          <a:p>
            <a:pPr lvl="1"/>
            <a:r>
              <a:rPr lang="en-US" dirty="0" smtClean="0"/>
              <a:t>Commenting = 1 (maybe)</a:t>
            </a:r>
            <a:endParaRPr lang="en-US" dirty="0"/>
          </a:p>
        </p:txBody>
      </p:sp>
      <p:sp>
        <p:nvSpPr>
          <p:cNvPr id="8" name="Chevron 7"/>
          <p:cNvSpPr/>
          <p:nvPr/>
        </p:nvSpPr>
        <p:spPr>
          <a:xfrm>
            <a:off x="4210050" y="2759075"/>
            <a:ext cx="514350" cy="685800"/>
          </a:xfrm>
          <a:prstGeom prst="chevron">
            <a:avLst/>
          </a:prstGeom>
        </p:spPr>
        <p:style>
          <a:lnRef idx="1">
            <a:schemeClr val="accent3"/>
          </a:lnRef>
          <a:fillRef idx="3">
            <a:schemeClr val="accent3"/>
          </a:fillRef>
          <a:effectRef idx="2">
            <a:schemeClr val="accent3"/>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sp>
        <p:nvSpPr>
          <p:cNvPr id="18" name="Chevron 17"/>
          <p:cNvSpPr/>
          <p:nvPr/>
        </p:nvSpPr>
        <p:spPr>
          <a:xfrm>
            <a:off x="4191000" y="4419600"/>
            <a:ext cx="514350" cy="685800"/>
          </a:xfrm>
          <a:prstGeom prst="chevron">
            <a:avLst/>
          </a:prstGeom>
        </p:spPr>
        <p:style>
          <a:lnRef idx="1">
            <a:schemeClr val="accent3"/>
          </a:lnRef>
          <a:fillRef idx="3">
            <a:schemeClr val="accent3"/>
          </a:fillRef>
          <a:effectRef idx="2">
            <a:schemeClr val="accent3"/>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spTree>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Title 5"/>
          <p:cNvSpPr>
            <a:spLocks noGrp="1"/>
          </p:cNvSpPr>
          <p:nvPr>
            <p:ph type="title"/>
          </p:nvPr>
        </p:nvSpPr>
        <p:spPr/>
        <p:txBody>
          <a:bodyPr>
            <a:normAutofit fontScale="90000"/>
          </a:bodyPr>
          <a:lstStyle/>
          <a:p>
            <a:r>
              <a:rPr lang="en-US" dirty="0" smtClean="0"/>
              <a:t>Content distribution</a:t>
            </a:r>
          </a:p>
        </p:txBody>
      </p:sp>
      <p:sp>
        <p:nvSpPr>
          <p:cNvPr id="13" name="Rectangle 12"/>
          <p:cNvSpPr/>
          <p:nvPr/>
        </p:nvSpPr>
        <p:spPr>
          <a:xfrm>
            <a:off x="1137312" y="5802312"/>
            <a:ext cx="2971800" cy="369888"/>
          </a:xfrm>
          <a:prstGeom prst="rect">
            <a:avLst/>
          </a:prstGeom>
        </p:spPr>
        <p:style>
          <a:lnRef idx="1">
            <a:schemeClr val="accent5"/>
          </a:lnRef>
          <a:fillRef idx="3">
            <a:schemeClr val="accent5"/>
          </a:fillRef>
          <a:effectRef idx="2">
            <a:schemeClr val="accent5"/>
          </a:effectRef>
          <a:fontRef idx="minor">
            <a:schemeClr val="lt1"/>
          </a:fontRef>
        </p:style>
        <p:txBody>
          <a:bodyPr wrap="square">
            <a:noAutofit/>
          </a:bodyPr>
          <a:lstStyle/>
          <a:p>
            <a:pPr algn="ctr" fontAlgn="auto">
              <a:spcBef>
                <a:spcPts val="0"/>
              </a:spcBef>
              <a:spcAft>
                <a:spcPts val="0"/>
              </a:spcAft>
              <a:defRPr/>
            </a:pPr>
            <a:r>
              <a:rPr lang="en-US" dirty="0"/>
              <a:t>Power Law  (80-20 rule)</a:t>
            </a:r>
          </a:p>
        </p:txBody>
      </p:sp>
      <p:sp>
        <p:nvSpPr>
          <p:cNvPr id="14" name="Rectangle 13"/>
          <p:cNvSpPr/>
          <p:nvPr/>
        </p:nvSpPr>
        <p:spPr>
          <a:xfrm>
            <a:off x="5410200" y="5802590"/>
            <a:ext cx="2971800" cy="369332"/>
          </a:xfrm>
          <a:prstGeom prst="rect">
            <a:avLst/>
          </a:prstGeom>
        </p:spPr>
        <p:style>
          <a:lnRef idx="1">
            <a:schemeClr val="accent5"/>
          </a:lnRef>
          <a:fillRef idx="3">
            <a:schemeClr val="accent5"/>
          </a:fillRef>
          <a:effectRef idx="2">
            <a:schemeClr val="accent5"/>
          </a:effectRef>
          <a:fontRef idx="minor">
            <a:schemeClr val="lt1"/>
          </a:fontRef>
        </p:style>
        <p:txBody>
          <a:bodyPr wrap="none">
            <a:noAutofit/>
          </a:bodyPr>
          <a:lstStyle/>
          <a:p>
            <a:pPr algn="ctr" fontAlgn="auto">
              <a:spcBef>
                <a:spcPts val="0"/>
              </a:spcBef>
              <a:spcAft>
                <a:spcPts val="0"/>
              </a:spcAft>
              <a:defRPr/>
            </a:pPr>
            <a:r>
              <a:rPr lang="en-US" dirty="0" err="1"/>
              <a:t>Zipf</a:t>
            </a:r>
            <a:r>
              <a:rPr lang="en-US" dirty="0"/>
              <a:t> Law</a:t>
            </a:r>
          </a:p>
        </p:txBody>
      </p:sp>
      <p:sp>
        <p:nvSpPr>
          <p:cNvPr id="10" name="Rectangle 9"/>
          <p:cNvSpPr/>
          <p:nvPr/>
        </p:nvSpPr>
        <p:spPr>
          <a:xfrm>
            <a:off x="990600" y="6400800"/>
            <a:ext cx="6629400" cy="369332"/>
          </a:xfrm>
          <a:prstGeom prst="rect">
            <a:avLst/>
          </a:prstGeom>
          <a:noFill/>
          <a:ln>
            <a:noFill/>
          </a:ln>
          <a:effectLst/>
        </p:spPr>
        <p:style>
          <a:lnRef idx="1">
            <a:schemeClr val="accent3"/>
          </a:lnRef>
          <a:fillRef idx="3">
            <a:schemeClr val="accent3"/>
          </a:fillRef>
          <a:effectRef idx="2">
            <a:schemeClr val="accent3"/>
          </a:effectRef>
          <a:fontRef idx="minor">
            <a:schemeClr val="lt1"/>
          </a:fontRef>
        </p:style>
        <p:txBody>
          <a:bodyPr wrap="square">
            <a:spAutoFit/>
          </a:bodyPr>
          <a:lstStyle/>
          <a:p>
            <a:r>
              <a:rPr lang="en-US" dirty="0" smtClean="0">
                <a:solidFill>
                  <a:schemeClr val="tx1"/>
                </a:solidFill>
              </a:rPr>
              <a:t>“We're Selling Ads Against 'Less Than 3%' Of Our Videos”</a:t>
            </a:r>
            <a:endParaRPr lang="en-US" dirty="0">
              <a:solidFill>
                <a:schemeClr val="tx1"/>
              </a:solidFill>
            </a:endParaRPr>
          </a:p>
        </p:txBody>
      </p:sp>
      <p:pic>
        <p:nvPicPr>
          <p:cNvPr id="64516" name="Picture 10" descr="500px-Wikipedia_access_pattern_graph_2006-09-20.png"/>
          <p:cNvPicPr>
            <a:picLocks noChangeAspect="1"/>
          </p:cNvPicPr>
          <p:nvPr/>
        </p:nvPicPr>
        <p:blipFill>
          <a:blip r:embed="rId3"/>
          <a:srcRect/>
          <a:stretch>
            <a:fillRect/>
          </a:stretch>
        </p:blipFill>
        <p:spPr bwMode="auto">
          <a:xfrm>
            <a:off x="4653550" y="2796494"/>
            <a:ext cx="4109450" cy="3050857"/>
          </a:xfrm>
          <a:prstGeom prst="rect">
            <a:avLst/>
          </a:prstGeom>
          <a:noFill/>
          <a:ln w="9525">
            <a:noFill/>
            <a:miter lim="800000"/>
            <a:headEnd/>
            <a:tailEnd/>
          </a:ln>
        </p:spPr>
      </p:pic>
      <p:sp>
        <p:nvSpPr>
          <p:cNvPr id="64517" name="TextBox 11"/>
          <p:cNvSpPr txBox="1">
            <a:spLocks noChangeArrowheads="1"/>
          </p:cNvSpPr>
          <p:nvPr/>
        </p:nvSpPr>
        <p:spPr bwMode="auto">
          <a:xfrm>
            <a:off x="457200" y="2723151"/>
            <a:ext cx="4090672" cy="369332"/>
          </a:xfrm>
          <a:prstGeom prst="rect">
            <a:avLst/>
          </a:prstGeom>
          <a:noFill/>
          <a:ln w="9525">
            <a:noFill/>
            <a:miter lim="800000"/>
            <a:headEnd/>
            <a:tailEnd/>
          </a:ln>
        </p:spPr>
        <p:txBody>
          <a:bodyPr wrap="none">
            <a:spAutoFit/>
          </a:bodyPr>
          <a:lstStyle/>
          <a:p>
            <a:r>
              <a:rPr lang="en-US" b="1" dirty="0">
                <a:latin typeface="Calibri" pitchFamily="34" charset="0"/>
              </a:rPr>
              <a:t>YouTube to </a:t>
            </a:r>
            <a:r>
              <a:rPr lang="en-US" b="1" dirty="0" smtClean="0">
                <a:latin typeface="Calibri" pitchFamily="34" charset="0"/>
              </a:rPr>
              <a:t>Video Popularity Distribution</a:t>
            </a:r>
            <a:endParaRPr lang="en-US" b="1" dirty="0">
              <a:latin typeface="Calibri" pitchFamily="34" charset="0"/>
            </a:endParaRPr>
          </a:p>
        </p:txBody>
      </p:sp>
      <p:pic>
        <p:nvPicPr>
          <p:cNvPr id="5122" name="Picture 2" descr="Youtube"/>
          <p:cNvPicPr>
            <a:picLocks noChangeAspect="1" noChangeArrowheads="1"/>
          </p:cNvPicPr>
          <p:nvPr/>
        </p:nvPicPr>
        <p:blipFill>
          <a:blip r:embed="rId4"/>
          <a:srcRect/>
          <a:stretch>
            <a:fillRect/>
          </a:stretch>
        </p:blipFill>
        <p:spPr bwMode="auto">
          <a:xfrm>
            <a:off x="381000" y="3091956"/>
            <a:ext cx="4114800" cy="2710229"/>
          </a:xfrm>
          <a:prstGeom prst="rect">
            <a:avLst/>
          </a:prstGeom>
          <a:noFill/>
        </p:spPr>
      </p:pic>
      <p:sp>
        <p:nvSpPr>
          <p:cNvPr id="9" name="Text Placeholder 6"/>
          <p:cNvSpPr txBox="1">
            <a:spLocks/>
          </p:cNvSpPr>
          <p:nvPr/>
        </p:nvSpPr>
        <p:spPr bwMode="auto">
          <a:xfrm>
            <a:off x="2590800" y="2133600"/>
            <a:ext cx="4040188" cy="457200"/>
          </a:xfrm>
          <a:prstGeom prst="roundRect">
            <a:avLst/>
          </a:prstGeom>
          <a:ln w="9525" cap="flat" cmpd="sng" algn="ctr">
            <a:solidFill>
              <a:schemeClr val="accent2">
                <a:shade val="95000"/>
                <a:satMod val="105000"/>
              </a:schemeClr>
            </a:solidFill>
            <a:prstDash val="solid"/>
            <a:miter lim="800000"/>
            <a:headEnd/>
            <a:tailEnd/>
          </a:ln>
        </p:spPr>
        <p:style>
          <a:lnRef idx="1">
            <a:schemeClr val="accent2"/>
          </a:lnRef>
          <a:fillRef idx="3">
            <a:schemeClr val="accent2"/>
          </a:fillRef>
          <a:effectRef idx="2">
            <a:schemeClr val="accent2"/>
          </a:effectRef>
          <a:fontRef idx="minor">
            <a:schemeClr val="lt1"/>
          </a:fontRef>
        </p:style>
        <p:txBody>
          <a:bodyPr vert="horz" wrap="square" lIns="0" tIns="0" rIns="0" bIns="0" numCol="1" anchor="t" anchorCtr="0" compatLnSpc="1">
            <a:prstTxWarp prst="textNoShape">
              <a:avLst/>
            </a:prstTxWarp>
            <a:normAutofit/>
          </a:bodyPr>
          <a:lstStyle/>
          <a:p>
            <a:pPr marL="625056" marR="0" lvl="0" indent="-401822" algn="ctr" defTabSz="914400" rtl="0" eaLnBrk="1" fontAlgn="base" latinLnBrk="0" hangingPunct="1">
              <a:lnSpc>
                <a:spcPct val="100000"/>
              </a:lnSpc>
              <a:spcBef>
                <a:spcPts val="844"/>
              </a:spcBef>
              <a:spcAft>
                <a:spcPct val="0"/>
              </a:spcAft>
              <a:buClr>
                <a:srgbClr val="EC9F32"/>
              </a:buClr>
              <a:buSzPct val="100000"/>
              <a:buFont typeface="Lucida Grande" pitchFamily="1" charset="0"/>
              <a:buNone/>
              <a:tabLst/>
              <a:defRPr/>
            </a:pPr>
            <a:r>
              <a:rPr kumimoji="0" lang="en-US" sz="2500" b="0" i="0" u="none" strike="noStrike" kern="0" cap="none" spc="0" normalizeH="0" baseline="0" noProof="0" dirty="0" smtClean="0">
                <a:ln>
                  <a:noFill/>
                </a:ln>
                <a:solidFill>
                  <a:schemeClr val="lt1"/>
                </a:solidFill>
                <a:effectLst/>
                <a:uLnTx/>
                <a:uFillTx/>
                <a:latin typeface="+mn-lt"/>
                <a:ea typeface="+mn-ea"/>
                <a:cs typeface="+mn-cs"/>
                <a:sym typeface="Arial" charset="0"/>
              </a:rPr>
              <a:t>YouTube and Wikipedia</a:t>
            </a:r>
            <a:endParaRPr kumimoji="0" lang="en-US" sz="2500" b="0" i="0" u="none" strike="noStrike" kern="0" cap="none" spc="0" normalizeH="0" baseline="0" noProof="0" dirty="0">
              <a:ln>
                <a:noFill/>
              </a:ln>
              <a:solidFill>
                <a:schemeClr val="lt1"/>
              </a:solidFill>
              <a:effectLst/>
              <a:uLnTx/>
              <a:uFillTx/>
              <a:latin typeface="+mn-lt"/>
              <a:ea typeface="+mn-ea"/>
              <a:cs typeface="+mn-cs"/>
              <a:sym typeface="Arial" charset="0"/>
            </a:endParaRPr>
          </a:p>
        </p:txBody>
      </p:sp>
    </p:spTree>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2"/>
          <p:cNvSpPr txBox="1">
            <a:spLocks/>
          </p:cNvSpPr>
          <p:nvPr/>
        </p:nvSpPr>
        <p:spPr bwMode="auto">
          <a:xfrm>
            <a:off x="3733800" y="4142096"/>
            <a:ext cx="4724400" cy="838200"/>
          </a:xfrm>
          <a:prstGeom prst="roundRect">
            <a:avLst/>
          </a:prstGeom>
          <a:ln>
            <a:headEnd/>
            <a:tailEnd/>
          </a:ln>
        </p:spPr>
        <p:style>
          <a:lnRef idx="1">
            <a:schemeClr val="accent1"/>
          </a:lnRef>
          <a:fillRef idx="3">
            <a:schemeClr val="accent1"/>
          </a:fillRef>
          <a:effectRef idx="2">
            <a:schemeClr val="accent1"/>
          </a:effectRef>
          <a:fontRef idx="minor">
            <a:schemeClr val="lt1"/>
          </a:fontRef>
        </p:style>
        <p:txBody>
          <a:bodyPr/>
          <a:lstStyle/>
          <a:p>
            <a:pPr>
              <a:spcBef>
                <a:spcPct val="20000"/>
              </a:spcBef>
              <a:buClr>
                <a:srgbClr val="0070C0"/>
              </a:buClr>
              <a:buSzPct val="100000"/>
            </a:pPr>
            <a:r>
              <a:rPr lang="en-US" sz="2000" b="1" dirty="0" smtClean="0">
                <a:solidFill>
                  <a:schemeClr val="bg1"/>
                </a:solidFill>
                <a:latin typeface="Calibri" pitchFamily="34" charset="0"/>
              </a:rPr>
              <a:t>Do we all believe this? </a:t>
            </a:r>
            <a:br>
              <a:rPr lang="en-US" sz="2000" b="1" dirty="0" smtClean="0">
                <a:solidFill>
                  <a:schemeClr val="bg1"/>
                </a:solidFill>
                <a:latin typeface="Calibri" pitchFamily="34" charset="0"/>
              </a:rPr>
            </a:br>
            <a:r>
              <a:rPr lang="en-US" sz="2000" b="1" dirty="0" smtClean="0">
                <a:solidFill>
                  <a:schemeClr val="bg1"/>
                </a:solidFill>
                <a:latin typeface="Calibri" pitchFamily="34" charset="0"/>
              </a:rPr>
              <a:t>On the internet considering an audience…</a:t>
            </a:r>
            <a:endParaRPr lang="en-US" sz="2000" b="1" dirty="0">
              <a:solidFill>
                <a:schemeClr val="bg1"/>
              </a:solidFill>
              <a:latin typeface="Calibri" pitchFamily="34" charset="0"/>
            </a:endParaRPr>
          </a:p>
        </p:txBody>
      </p:sp>
      <p:sp>
        <p:nvSpPr>
          <p:cNvPr id="16" name="Text Placeholder 12"/>
          <p:cNvSpPr txBox="1">
            <a:spLocks/>
          </p:cNvSpPr>
          <p:nvPr/>
        </p:nvSpPr>
        <p:spPr bwMode="auto">
          <a:xfrm>
            <a:off x="304800" y="1981200"/>
            <a:ext cx="2895600" cy="381000"/>
          </a:xfrm>
          <a:prstGeom prst="rect">
            <a:avLst/>
          </a:prstGeom>
          <a:ln>
            <a:headEnd/>
            <a:tailEnd/>
          </a:ln>
        </p:spPr>
        <p:style>
          <a:lnRef idx="1">
            <a:schemeClr val="accent1"/>
          </a:lnRef>
          <a:fillRef idx="3">
            <a:schemeClr val="accent1"/>
          </a:fillRef>
          <a:effectRef idx="2">
            <a:schemeClr val="accent1"/>
          </a:effectRef>
          <a:fontRef idx="minor">
            <a:schemeClr val="lt1"/>
          </a:fontRef>
        </p:style>
        <p:txBody>
          <a:bodyPr/>
          <a:lstStyle/>
          <a:p>
            <a:pPr>
              <a:spcBef>
                <a:spcPct val="20000"/>
              </a:spcBef>
              <a:buClr>
                <a:srgbClr val="0070C0"/>
              </a:buClr>
              <a:buSzPct val="100000"/>
            </a:pPr>
            <a:r>
              <a:rPr lang="en-US" sz="2000" b="1" dirty="0" smtClean="0">
                <a:solidFill>
                  <a:schemeClr val="bg1"/>
                </a:solidFill>
                <a:latin typeface="Calibri" pitchFamily="34" charset="0"/>
              </a:rPr>
              <a:t>Wrong…</a:t>
            </a:r>
            <a:endParaRPr lang="en-US" sz="2000" b="1" dirty="0">
              <a:solidFill>
                <a:schemeClr val="bg1"/>
              </a:solidFill>
              <a:latin typeface="Calibri" pitchFamily="34" charset="0"/>
            </a:endParaRPr>
          </a:p>
        </p:txBody>
      </p:sp>
      <p:sp>
        <p:nvSpPr>
          <p:cNvPr id="2" name="Title 1"/>
          <p:cNvSpPr>
            <a:spLocks noGrp="1"/>
          </p:cNvSpPr>
          <p:nvPr>
            <p:ph type="title"/>
          </p:nvPr>
        </p:nvSpPr>
        <p:spPr/>
        <p:txBody>
          <a:bodyPr/>
          <a:lstStyle/>
          <a:p>
            <a:r>
              <a:rPr lang="en-US" dirty="0" smtClean="0"/>
              <a:t>The Challenge</a:t>
            </a:r>
            <a:endParaRPr lang="en-US" dirty="0"/>
          </a:p>
        </p:txBody>
      </p:sp>
      <p:sp>
        <p:nvSpPr>
          <p:cNvPr id="3" name="Text Placeholder 2"/>
          <p:cNvSpPr>
            <a:spLocks noGrp="1"/>
          </p:cNvSpPr>
          <p:nvPr>
            <p:ph type="body" sz="quarter" idx="4294967295"/>
          </p:nvPr>
        </p:nvSpPr>
        <p:spPr>
          <a:xfrm>
            <a:off x="3657600" y="1336675"/>
            <a:ext cx="5486400" cy="609600"/>
          </a:xfrm>
        </p:spPr>
        <p:txBody>
          <a:bodyPr>
            <a:noAutofit/>
          </a:bodyPr>
          <a:lstStyle/>
          <a:p>
            <a:pPr algn="ctr">
              <a:buNone/>
            </a:pPr>
            <a:r>
              <a:rPr lang="en-US" sz="1800" dirty="0" smtClean="0"/>
              <a:t>Increase 3C (creator, contributor, consumer) ratios by leaps and bounds</a:t>
            </a:r>
            <a:endParaRPr lang="en-US" sz="1800" dirty="0"/>
          </a:p>
        </p:txBody>
      </p:sp>
      <p:sp>
        <p:nvSpPr>
          <p:cNvPr id="5" name="Content Placeholder 13"/>
          <p:cNvSpPr txBox="1">
            <a:spLocks/>
          </p:cNvSpPr>
          <p:nvPr/>
        </p:nvSpPr>
        <p:spPr>
          <a:xfrm>
            <a:off x="304800" y="2514600"/>
            <a:ext cx="2895600" cy="4023360"/>
          </a:xfrm>
          <a:prstGeom prst="rect">
            <a:avLst/>
          </a:prstGeom>
          <a:ln/>
        </p:spPr>
        <p:style>
          <a:lnRef idx="1">
            <a:schemeClr val="accent1"/>
          </a:lnRef>
          <a:fillRef idx="3">
            <a:schemeClr val="accent1"/>
          </a:fillRef>
          <a:effectRef idx="2">
            <a:schemeClr val="accent1"/>
          </a:effectRef>
          <a:fontRef idx="minor">
            <a:schemeClr val="lt1"/>
          </a:fontRef>
        </p:style>
        <p:txBody>
          <a:bodyPr/>
          <a:lstStyle/>
          <a:p>
            <a:pPr marL="342900" indent="-342900">
              <a:spcBef>
                <a:spcPct val="20000"/>
              </a:spcBef>
              <a:buClr>
                <a:srgbClr val="0070C0"/>
              </a:buClr>
              <a:buSzPct val="100000"/>
              <a:defRPr/>
            </a:pPr>
            <a:r>
              <a:rPr lang="en-US" sz="2000" dirty="0" smtClean="0">
                <a:solidFill>
                  <a:schemeClr val="bg1"/>
                </a:solidFill>
                <a:latin typeface="+mn-lt"/>
              </a:rPr>
              <a:t>Content creators </a:t>
            </a:r>
          </a:p>
          <a:p>
            <a:pPr marL="800100" lvl="1" indent="-342900">
              <a:spcBef>
                <a:spcPct val="20000"/>
              </a:spcBef>
              <a:buClr>
                <a:srgbClr val="0070C0"/>
              </a:buClr>
              <a:buSzPct val="100000"/>
              <a:defRPr/>
            </a:pPr>
            <a:r>
              <a:rPr lang="en-US" sz="2000" dirty="0" smtClean="0">
                <a:solidFill>
                  <a:schemeClr val="bg1"/>
                </a:solidFill>
                <a:latin typeface="+mn-lt"/>
              </a:rPr>
              <a:t>= 1%?</a:t>
            </a:r>
            <a:endParaRPr lang="en-US" sz="2000" dirty="0">
              <a:solidFill>
                <a:schemeClr val="bg1"/>
              </a:solidFill>
              <a:latin typeface="+mn-lt"/>
            </a:endParaRPr>
          </a:p>
          <a:p>
            <a:pPr marL="342900" indent="-342900">
              <a:spcBef>
                <a:spcPct val="20000"/>
              </a:spcBef>
              <a:buClr>
                <a:srgbClr val="0070C0"/>
              </a:buClr>
              <a:buSzPct val="100000"/>
              <a:defRPr/>
            </a:pPr>
            <a:endParaRPr lang="en-US" sz="2000" dirty="0">
              <a:solidFill>
                <a:schemeClr val="bg1"/>
              </a:solidFill>
              <a:latin typeface="+mn-lt"/>
            </a:endParaRPr>
          </a:p>
          <a:p>
            <a:pPr marL="342900" indent="-342900">
              <a:spcBef>
                <a:spcPct val="20000"/>
              </a:spcBef>
              <a:buClr>
                <a:srgbClr val="0070C0"/>
              </a:buClr>
              <a:buSzPct val="100000"/>
              <a:defRPr/>
            </a:pPr>
            <a:r>
              <a:rPr lang="en-US" sz="2000" dirty="0" smtClean="0">
                <a:solidFill>
                  <a:schemeClr val="bg1"/>
                </a:solidFill>
                <a:latin typeface="+mn-lt"/>
              </a:rPr>
              <a:t>Content contributors </a:t>
            </a:r>
          </a:p>
          <a:p>
            <a:pPr marL="800100" lvl="1" indent="-342900">
              <a:spcBef>
                <a:spcPct val="20000"/>
              </a:spcBef>
              <a:buClr>
                <a:srgbClr val="0070C0"/>
              </a:buClr>
              <a:buSzPct val="100000"/>
              <a:defRPr/>
            </a:pPr>
            <a:r>
              <a:rPr lang="en-US" sz="2000" dirty="0" smtClean="0">
                <a:solidFill>
                  <a:schemeClr val="bg1"/>
                </a:solidFill>
                <a:latin typeface="+mn-lt"/>
              </a:rPr>
              <a:t>= 9%?</a:t>
            </a:r>
            <a:endParaRPr lang="en-US" sz="2000" dirty="0">
              <a:solidFill>
                <a:schemeClr val="bg1"/>
              </a:solidFill>
              <a:latin typeface="+mn-lt"/>
            </a:endParaRPr>
          </a:p>
          <a:p>
            <a:pPr marL="342900" indent="-342900">
              <a:spcBef>
                <a:spcPct val="20000"/>
              </a:spcBef>
              <a:buClr>
                <a:srgbClr val="0070C0"/>
              </a:buClr>
              <a:buSzPct val="100000"/>
              <a:defRPr/>
            </a:pPr>
            <a:endParaRPr lang="en-US" sz="2000" dirty="0">
              <a:solidFill>
                <a:schemeClr val="bg1"/>
              </a:solidFill>
              <a:latin typeface="+mn-lt"/>
            </a:endParaRPr>
          </a:p>
          <a:p>
            <a:pPr marL="342900" indent="-342900">
              <a:spcBef>
                <a:spcPct val="20000"/>
              </a:spcBef>
              <a:buClr>
                <a:srgbClr val="0070C0"/>
              </a:buClr>
              <a:buSzPct val="100000"/>
              <a:defRPr/>
            </a:pPr>
            <a:r>
              <a:rPr lang="en-US" sz="2000" dirty="0" smtClean="0">
                <a:solidFill>
                  <a:schemeClr val="bg1"/>
                </a:solidFill>
                <a:latin typeface="+mn-lt"/>
              </a:rPr>
              <a:t>Content consumers</a:t>
            </a:r>
          </a:p>
          <a:p>
            <a:pPr marL="800100" lvl="1" indent="-342900">
              <a:spcBef>
                <a:spcPct val="20000"/>
              </a:spcBef>
              <a:buClr>
                <a:srgbClr val="0070C0"/>
              </a:buClr>
              <a:buSzPct val="100000"/>
              <a:defRPr/>
            </a:pPr>
            <a:r>
              <a:rPr lang="en-US" sz="2000" dirty="0" smtClean="0">
                <a:solidFill>
                  <a:schemeClr val="bg1"/>
                </a:solidFill>
                <a:latin typeface="+mn-lt"/>
              </a:rPr>
              <a:t>= 90%?</a:t>
            </a:r>
            <a:endParaRPr lang="en-US" sz="2000" dirty="0">
              <a:solidFill>
                <a:schemeClr val="bg1"/>
              </a:solidFill>
              <a:latin typeface="+mn-lt"/>
            </a:endParaRPr>
          </a:p>
          <a:p>
            <a:pPr marL="342900" indent="-342900">
              <a:spcBef>
                <a:spcPct val="20000"/>
              </a:spcBef>
              <a:buClr>
                <a:srgbClr val="0070C0"/>
              </a:buClr>
              <a:buSzPct val="100000"/>
              <a:defRPr/>
            </a:pPr>
            <a:endParaRPr lang="en-US" sz="2000" dirty="0">
              <a:solidFill>
                <a:schemeClr val="bg1"/>
              </a:solidFill>
              <a:latin typeface="+mn-lt"/>
            </a:endParaRPr>
          </a:p>
        </p:txBody>
      </p:sp>
      <p:sp>
        <p:nvSpPr>
          <p:cNvPr id="6" name="Content Placeholder 13"/>
          <p:cNvSpPr txBox="1">
            <a:spLocks/>
          </p:cNvSpPr>
          <p:nvPr/>
        </p:nvSpPr>
        <p:spPr>
          <a:xfrm>
            <a:off x="304800" y="2514600"/>
            <a:ext cx="2895600" cy="4023360"/>
          </a:xfrm>
          <a:prstGeom prst="rect">
            <a:avLst/>
          </a:prstGeom>
          <a:ln/>
        </p:spPr>
        <p:style>
          <a:lnRef idx="1">
            <a:schemeClr val="accent1"/>
          </a:lnRef>
          <a:fillRef idx="3">
            <a:schemeClr val="accent1"/>
          </a:fillRef>
          <a:effectRef idx="2">
            <a:schemeClr val="accent1"/>
          </a:effectRef>
          <a:fontRef idx="minor">
            <a:schemeClr val="lt1"/>
          </a:fontRef>
        </p:style>
        <p:txBody>
          <a:bodyPr/>
          <a:lstStyle/>
          <a:p>
            <a:pPr marL="342900" indent="-342900">
              <a:spcBef>
                <a:spcPct val="20000"/>
              </a:spcBef>
              <a:buClr>
                <a:srgbClr val="0070C0"/>
              </a:buClr>
              <a:buSzPct val="100000"/>
              <a:defRPr/>
            </a:pPr>
            <a:r>
              <a:rPr lang="en-US" sz="2000" dirty="0" smtClean="0">
                <a:solidFill>
                  <a:schemeClr val="bg1"/>
                </a:solidFill>
                <a:latin typeface="+mn-lt"/>
              </a:rPr>
              <a:t>Content creators </a:t>
            </a:r>
          </a:p>
          <a:p>
            <a:pPr marL="800100" lvl="1" indent="-342900">
              <a:spcBef>
                <a:spcPct val="20000"/>
              </a:spcBef>
              <a:buClr>
                <a:srgbClr val="0070C0"/>
              </a:buClr>
              <a:buSzPct val="100000"/>
              <a:defRPr/>
            </a:pPr>
            <a:r>
              <a:rPr lang="en-US" sz="2800" b="1" dirty="0" smtClean="0">
                <a:solidFill>
                  <a:schemeClr val="accent2"/>
                </a:solidFill>
                <a:effectLst>
                  <a:outerShdw blurRad="38100" dist="38100" dir="2700000" algn="tl">
                    <a:srgbClr val="000000">
                      <a:alpha val="43137"/>
                    </a:srgbClr>
                  </a:outerShdw>
                </a:effectLst>
                <a:latin typeface="+mn-lt"/>
              </a:rPr>
              <a:t>= 0.1%</a:t>
            </a:r>
            <a:endParaRPr lang="en-US" sz="2800" b="1" dirty="0">
              <a:solidFill>
                <a:schemeClr val="accent2"/>
              </a:solidFill>
              <a:effectLst>
                <a:outerShdw blurRad="38100" dist="38100" dir="2700000" algn="tl">
                  <a:srgbClr val="000000">
                    <a:alpha val="43137"/>
                  </a:srgbClr>
                </a:outerShdw>
              </a:effectLst>
              <a:latin typeface="+mn-lt"/>
            </a:endParaRPr>
          </a:p>
          <a:p>
            <a:pPr marL="342900" indent="-342900">
              <a:spcBef>
                <a:spcPct val="20000"/>
              </a:spcBef>
              <a:buClr>
                <a:srgbClr val="0070C0"/>
              </a:buClr>
              <a:buSzPct val="100000"/>
              <a:defRPr/>
            </a:pPr>
            <a:endParaRPr lang="en-US" sz="2000" dirty="0" smtClean="0">
              <a:solidFill>
                <a:schemeClr val="bg1"/>
              </a:solidFill>
              <a:latin typeface="+mn-lt"/>
            </a:endParaRPr>
          </a:p>
          <a:p>
            <a:pPr marL="342900" indent="-342900">
              <a:spcBef>
                <a:spcPct val="20000"/>
              </a:spcBef>
              <a:buClr>
                <a:srgbClr val="0070C0"/>
              </a:buClr>
              <a:buSzPct val="100000"/>
              <a:defRPr/>
            </a:pPr>
            <a:r>
              <a:rPr lang="en-US" sz="2000" dirty="0" smtClean="0">
                <a:solidFill>
                  <a:schemeClr val="bg1"/>
                </a:solidFill>
                <a:latin typeface="+mn-lt"/>
              </a:rPr>
              <a:t>Content contributors </a:t>
            </a:r>
          </a:p>
          <a:p>
            <a:pPr marL="800100" lvl="1" indent="-342900">
              <a:spcBef>
                <a:spcPct val="20000"/>
              </a:spcBef>
              <a:buClr>
                <a:srgbClr val="0070C0"/>
              </a:buClr>
              <a:buSzPct val="100000"/>
              <a:defRPr/>
            </a:pPr>
            <a:r>
              <a:rPr lang="en-US" sz="2800" b="1" dirty="0" smtClean="0">
                <a:solidFill>
                  <a:schemeClr val="accent2"/>
                </a:solidFill>
                <a:effectLst>
                  <a:outerShdw blurRad="38100" dist="38100" dir="2700000" algn="tl">
                    <a:srgbClr val="000000">
                      <a:alpha val="43137"/>
                    </a:srgbClr>
                  </a:outerShdw>
                </a:effectLst>
                <a:latin typeface="+mn-lt"/>
              </a:rPr>
              <a:t>= 0.3%</a:t>
            </a:r>
            <a:endParaRPr lang="en-US" sz="2800" b="1" dirty="0">
              <a:solidFill>
                <a:schemeClr val="accent2"/>
              </a:solidFill>
              <a:effectLst>
                <a:outerShdw blurRad="38100" dist="38100" dir="2700000" algn="tl">
                  <a:srgbClr val="000000">
                    <a:alpha val="43137"/>
                  </a:srgbClr>
                </a:outerShdw>
              </a:effectLst>
              <a:latin typeface="+mn-lt"/>
            </a:endParaRPr>
          </a:p>
          <a:p>
            <a:pPr marL="342900" indent="-342900">
              <a:spcBef>
                <a:spcPct val="20000"/>
              </a:spcBef>
              <a:buClr>
                <a:srgbClr val="0070C0"/>
              </a:buClr>
              <a:buSzPct val="100000"/>
              <a:defRPr/>
            </a:pPr>
            <a:endParaRPr lang="en-US" sz="2000" dirty="0" smtClean="0">
              <a:solidFill>
                <a:schemeClr val="bg1"/>
              </a:solidFill>
              <a:latin typeface="+mn-lt"/>
            </a:endParaRPr>
          </a:p>
          <a:p>
            <a:pPr marL="342900" indent="-342900">
              <a:spcBef>
                <a:spcPct val="20000"/>
              </a:spcBef>
              <a:buClr>
                <a:srgbClr val="0070C0"/>
              </a:buClr>
              <a:buSzPct val="100000"/>
              <a:defRPr/>
            </a:pPr>
            <a:r>
              <a:rPr lang="en-US" sz="2000" dirty="0" smtClean="0">
                <a:solidFill>
                  <a:schemeClr val="bg1"/>
                </a:solidFill>
                <a:latin typeface="+mn-lt"/>
              </a:rPr>
              <a:t>Content consumers</a:t>
            </a:r>
          </a:p>
          <a:p>
            <a:pPr marL="800100" lvl="1" indent="-342900">
              <a:spcBef>
                <a:spcPct val="20000"/>
              </a:spcBef>
              <a:buClr>
                <a:srgbClr val="0070C0"/>
              </a:buClr>
              <a:buSzPct val="100000"/>
              <a:defRPr/>
            </a:pPr>
            <a:r>
              <a:rPr lang="en-US" sz="2800" b="1" dirty="0" smtClean="0">
                <a:solidFill>
                  <a:schemeClr val="accent2"/>
                </a:solidFill>
                <a:effectLst>
                  <a:outerShdw blurRad="38100" dist="38100" dir="2700000" algn="tl">
                    <a:srgbClr val="000000">
                      <a:alpha val="43137"/>
                    </a:srgbClr>
                  </a:outerShdw>
                </a:effectLst>
                <a:latin typeface="+mn-lt"/>
              </a:rPr>
              <a:t>= 99.6%</a:t>
            </a:r>
            <a:endParaRPr lang="en-US" sz="2800" b="1" dirty="0">
              <a:solidFill>
                <a:schemeClr val="accent2"/>
              </a:solidFill>
              <a:effectLst>
                <a:outerShdw blurRad="38100" dist="38100" dir="2700000" algn="tl">
                  <a:srgbClr val="000000">
                    <a:alpha val="43137"/>
                  </a:srgbClr>
                </a:outerShdw>
              </a:effectLst>
              <a:latin typeface="+mn-lt"/>
            </a:endParaRPr>
          </a:p>
          <a:p>
            <a:pPr marL="342900" indent="-342900">
              <a:spcBef>
                <a:spcPct val="20000"/>
              </a:spcBef>
              <a:buClr>
                <a:srgbClr val="0070C0"/>
              </a:buClr>
              <a:buSzPct val="100000"/>
              <a:defRPr/>
            </a:pPr>
            <a:endParaRPr lang="en-US" sz="2000" dirty="0">
              <a:solidFill>
                <a:schemeClr val="bg1"/>
              </a:solidFill>
              <a:latin typeface="+mn-lt"/>
            </a:endParaRPr>
          </a:p>
        </p:txBody>
      </p:sp>
      <p:sp>
        <p:nvSpPr>
          <p:cNvPr id="7" name="Content Placeholder 13"/>
          <p:cNvSpPr txBox="1">
            <a:spLocks/>
          </p:cNvSpPr>
          <p:nvPr/>
        </p:nvSpPr>
        <p:spPr>
          <a:xfrm>
            <a:off x="3352800" y="2514600"/>
            <a:ext cx="3048000" cy="1188720"/>
          </a:xfrm>
          <a:prstGeom prst="rect">
            <a:avLst/>
          </a:prstGeom>
          <a:ln/>
        </p:spPr>
        <p:style>
          <a:lnRef idx="1">
            <a:schemeClr val="accent3"/>
          </a:lnRef>
          <a:fillRef idx="3">
            <a:schemeClr val="accent3"/>
          </a:fillRef>
          <a:effectRef idx="2">
            <a:schemeClr val="accent3"/>
          </a:effectRef>
          <a:fontRef idx="minor">
            <a:schemeClr val="lt1"/>
          </a:fontRef>
        </p:style>
        <p:txBody>
          <a:bodyPr anchor="ctr"/>
          <a:lstStyle/>
          <a:p>
            <a:pPr marL="342900" indent="-342900">
              <a:spcBef>
                <a:spcPct val="20000"/>
              </a:spcBef>
              <a:buClr>
                <a:srgbClr val="0070C0"/>
              </a:buClr>
              <a:buSzPct val="100000"/>
              <a:defRPr/>
            </a:pPr>
            <a:r>
              <a:rPr lang="en-US" sz="2000" dirty="0" smtClean="0">
                <a:solidFill>
                  <a:schemeClr val="bg1"/>
                </a:solidFill>
                <a:latin typeface="+mn-lt"/>
              </a:rPr>
              <a:t>Good enough </a:t>
            </a:r>
          </a:p>
          <a:p>
            <a:pPr marL="461963" lvl="1" indent="-4763">
              <a:spcBef>
                <a:spcPct val="20000"/>
              </a:spcBef>
              <a:buClr>
                <a:srgbClr val="0070C0"/>
              </a:buClr>
              <a:buSzPct val="100000"/>
              <a:defRPr/>
            </a:pPr>
            <a:r>
              <a:rPr lang="en-US" b="1" dirty="0" smtClean="0">
                <a:solidFill>
                  <a:schemeClr val="bg1"/>
                </a:solidFill>
                <a:latin typeface="+mn-lt"/>
              </a:rPr>
              <a:t>Achievable</a:t>
            </a:r>
            <a:endParaRPr lang="en-US" b="1" dirty="0">
              <a:solidFill>
                <a:schemeClr val="bg1"/>
              </a:solidFill>
              <a:latin typeface="+mn-lt"/>
            </a:endParaRPr>
          </a:p>
        </p:txBody>
      </p:sp>
      <p:sp>
        <p:nvSpPr>
          <p:cNvPr id="8" name="Content Placeholder 13"/>
          <p:cNvSpPr txBox="1">
            <a:spLocks/>
          </p:cNvSpPr>
          <p:nvPr/>
        </p:nvSpPr>
        <p:spPr>
          <a:xfrm>
            <a:off x="3352800" y="3941928"/>
            <a:ext cx="3048000" cy="1188720"/>
          </a:xfrm>
          <a:prstGeom prst="rect">
            <a:avLst/>
          </a:prstGeom>
          <a:ln/>
        </p:spPr>
        <p:style>
          <a:lnRef idx="1">
            <a:schemeClr val="accent3"/>
          </a:lnRef>
          <a:fillRef idx="3">
            <a:schemeClr val="accent3"/>
          </a:fillRef>
          <a:effectRef idx="2">
            <a:schemeClr val="accent3"/>
          </a:effectRef>
          <a:fontRef idx="minor">
            <a:schemeClr val="lt1"/>
          </a:fontRef>
        </p:style>
        <p:txBody>
          <a:bodyPr anchor="ctr"/>
          <a:lstStyle/>
          <a:p>
            <a:pPr marL="342900" indent="-342900">
              <a:spcBef>
                <a:spcPct val="20000"/>
              </a:spcBef>
              <a:buClr>
                <a:srgbClr val="0070C0"/>
              </a:buClr>
              <a:buSzPct val="100000"/>
              <a:defRPr/>
            </a:pPr>
            <a:r>
              <a:rPr lang="en-US" sz="2000" dirty="0" smtClean="0">
                <a:solidFill>
                  <a:schemeClr val="bg1"/>
                </a:solidFill>
                <a:latin typeface="+mn-lt"/>
              </a:rPr>
              <a:t>Too low</a:t>
            </a:r>
          </a:p>
          <a:p>
            <a:pPr marL="461963" lvl="1" indent="-4763">
              <a:spcBef>
                <a:spcPct val="20000"/>
              </a:spcBef>
              <a:buClr>
                <a:srgbClr val="0070C0"/>
              </a:buClr>
              <a:buSzPct val="100000"/>
              <a:defRPr/>
            </a:pPr>
            <a:r>
              <a:rPr lang="en-US" b="1" dirty="0" smtClean="0">
                <a:solidFill>
                  <a:schemeClr val="bg1"/>
                </a:solidFill>
              </a:rPr>
              <a:t>Need more contributors</a:t>
            </a:r>
            <a:endParaRPr lang="en-US" b="1" dirty="0">
              <a:solidFill>
                <a:schemeClr val="bg1"/>
              </a:solidFill>
              <a:latin typeface="+mn-lt"/>
            </a:endParaRPr>
          </a:p>
        </p:txBody>
      </p:sp>
      <p:sp>
        <p:nvSpPr>
          <p:cNvPr id="9" name="Content Placeholder 13"/>
          <p:cNvSpPr txBox="1">
            <a:spLocks/>
          </p:cNvSpPr>
          <p:nvPr/>
        </p:nvSpPr>
        <p:spPr>
          <a:xfrm>
            <a:off x="3352800" y="5361296"/>
            <a:ext cx="3048000" cy="1188720"/>
          </a:xfrm>
          <a:prstGeom prst="rect">
            <a:avLst/>
          </a:prstGeom>
          <a:ln/>
        </p:spPr>
        <p:style>
          <a:lnRef idx="1">
            <a:schemeClr val="accent3"/>
          </a:lnRef>
          <a:fillRef idx="3">
            <a:schemeClr val="accent3"/>
          </a:fillRef>
          <a:effectRef idx="2">
            <a:schemeClr val="accent3"/>
          </a:effectRef>
          <a:fontRef idx="minor">
            <a:schemeClr val="lt1"/>
          </a:fontRef>
        </p:style>
        <p:txBody>
          <a:bodyPr anchor="ctr"/>
          <a:lstStyle/>
          <a:p>
            <a:pPr marL="342900" indent="-342900">
              <a:spcBef>
                <a:spcPct val="20000"/>
              </a:spcBef>
              <a:buClr>
                <a:srgbClr val="0070C0"/>
              </a:buClr>
              <a:buSzPct val="100000"/>
              <a:defRPr/>
            </a:pPr>
            <a:r>
              <a:rPr lang="en-US" sz="2000" dirty="0" smtClean="0">
                <a:solidFill>
                  <a:schemeClr val="bg1"/>
                </a:solidFill>
                <a:latin typeface="+mn-lt"/>
              </a:rPr>
              <a:t>That’s if they will come</a:t>
            </a:r>
          </a:p>
          <a:p>
            <a:pPr marL="461963" lvl="1" indent="-4763">
              <a:spcBef>
                <a:spcPct val="20000"/>
              </a:spcBef>
              <a:buClr>
                <a:srgbClr val="0070C0"/>
              </a:buClr>
              <a:buSzPct val="100000"/>
              <a:defRPr/>
            </a:pPr>
            <a:r>
              <a:rPr lang="en-US" b="1" dirty="0" smtClean="0">
                <a:solidFill>
                  <a:schemeClr val="bg1"/>
                </a:solidFill>
                <a:latin typeface="+mn-lt"/>
              </a:rPr>
              <a:t>How many consumers do you want to reach?</a:t>
            </a:r>
            <a:endParaRPr lang="en-US" b="1" dirty="0">
              <a:solidFill>
                <a:schemeClr val="bg1"/>
              </a:solidFill>
              <a:latin typeface="+mn-lt"/>
            </a:endParaRPr>
          </a:p>
        </p:txBody>
      </p:sp>
      <p:sp>
        <p:nvSpPr>
          <p:cNvPr id="10" name="Content Placeholder 13"/>
          <p:cNvSpPr txBox="1">
            <a:spLocks/>
          </p:cNvSpPr>
          <p:nvPr/>
        </p:nvSpPr>
        <p:spPr>
          <a:xfrm>
            <a:off x="6934200" y="2514600"/>
            <a:ext cx="1981200" cy="1188720"/>
          </a:xfrm>
          <a:prstGeom prst="rect">
            <a:avLst/>
          </a:prstGeom>
          <a:ln/>
        </p:spPr>
        <p:style>
          <a:lnRef idx="1">
            <a:schemeClr val="accent3"/>
          </a:lnRef>
          <a:fillRef idx="3">
            <a:schemeClr val="accent3"/>
          </a:fillRef>
          <a:effectRef idx="2">
            <a:schemeClr val="accent3"/>
          </a:effectRef>
          <a:fontRef idx="minor">
            <a:schemeClr val="lt1"/>
          </a:fontRef>
        </p:style>
        <p:txBody>
          <a:bodyPr anchor="ctr"/>
          <a:lstStyle/>
          <a:p>
            <a:pPr marL="342900" indent="-342900">
              <a:spcBef>
                <a:spcPct val="20000"/>
              </a:spcBef>
              <a:buClr>
                <a:srgbClr val="0070C0"/>
              </a:buClr>
              <a:buSzPct val="100000"/>
              <a:defRPr/>
            </a:pPr>
            <a:r>
              <a:rPr lang="en-US" sz="2000" i="1" dirty="0" smtClean="0">
                <a:solidFill>
                  <a:schemeClr val="bg1"/>
                </a:solidFill>
                <a:latin typeface="+mn-lt"/>
              </a:rPr>
              <a:t>Creator </a:t>
            </a:r>
          </a:p>
          <a:p>
            <a:pPr marL="342900" indent="-342900">
              <a:spcBef>
                <a:spcPct val="20000"/>
              </a:spcBef>
              <a:buClr>
                <a:srgbClr val="0070C0"/>
              </a:buClr>
              <a:buSzPct val="100000"/>
              <a:defRPr/>
            </a:pPr>
            <a:r>
              <a:rPr lang="en-US" sz="2000" i="1" dirty="0" smtClean="0">
                <a:solidFill>
                  <a:schemeClr val="bg1"/>
                </a:solidFill>
                <a:latin typeface="+mn-lt"/>
              </a:rPr>
              <a:t>Campaign</a:t>
            </a:r>
          </a:p>
        </p:txBody>
      </p:sp>
      <p:sp>
        <p:nvSpPr>
          <p:cNvPr id="11" name="Content Placeholder 13"/>
          <p:cNvSpPr txBox="1">
            <a:spLocks/>
          </p:cNvSpPr>
          <p:nvPr/>
        </p:nvSpPr>
        <p:spPr>
          <a:xfrm>
            <a:off x="6934200" y="3935104"/>
            <a:ext cx="1981200" cy="1188720"/>
          </a:xfrm>
          <a:prstGeom prst="rect">
            <a:avLst/>
          </a:prstGeom>
          <a:ln/>
        </p:spPr>
        <p:style>
          <a:lnRef idx="1">
            <a:schemeClr val="accent3"/>
          </a:lnRef>
          <a:fillRef idx="3">
            <a:schemeClr val="accent3"/>
          </a:fillRef>
          <a:effectRef idx="2">
            <a:schemeClr val="accent3"/>
          </a:effectRef>
          <a:fontRef idx="minor">
            <a:schemeClr val="lt1"/>
          </a:fontRef>
        </p:style>
        <p:txBody>
          <a:bodyPr anchor="ctr"/>
          <a:lstStyle/>
          <a:p>
            <a:pPr marL="342900" indent="-342900">
              <a:spcBef>
                <a:spcPct val="20000"/>
              </a:spcBef>
              <a:buClr>
                <a:srgbClr val="0070C0"/>
              </a:buClr>
              <a:buSzPct val="100000"/>
              <a:defRPr/>
            </a:pPr>
            <a:r>
              <a:rPr lang="en-US" sz="2000" i="1" dirty="0" smtClean="0">
                <a:solidFill>
                  <a:schemeClr val="bg1"/>
                </a:solidFill>
                <a:latin typeface="+mn-lt"/>
              </a:rPr>
              <a:t>Contributor </a:t>
            </a:r>
          </a:p>
          <a:p>
            <a:pPr marL="342900" indent="-342900">
              <a:spcBef>
                <a:spcPct val="20000"/>
              </a:spcBef>
              <a:buClr>
                <a:srgbClr val="0070C0"/>
              </a:buClr>
              <a:buSzPct val="100000"/>
              <a:defRPr/>
            </a:pPr>
            <a:r>
              <a:rPr lang="en-US" sz="2000" i="1" dirty="0" smtClean="0">
                <a:solidFill>
                  <a:schemeClr val="bg1"/>
                </a:solidFill>
                <a:latin typeface="+mn-lt"/>
              </a:rPr>
              <a:t>Tools</a:t>
            </a:r>
            <a:endParaRPr lang="en-US" b="1" i="1" dirty="0">
              <a:solidFill>
                <a:schemeClr val="bg1"/>
              </a:solidFill>
              <a:latin typeface="+mn-lt"/>
            </a:endParaRPr>
          </a:p>
        </p:txBody>
      </p:sp>
      <p:sp>
        <p:nvSpPr>
          <p:cNvPr id="12" name="Content Placeholder 13"/>
          <p:cNvSpPr txBox="1">
            <a:spLocks/>
          </p:cNvSpPr>
          <p:nvPr/>
        </p:nvSpPr>
        <p:spPr>
          <a:xfrm>
            <a:off x="6934200" y="5347648"/>
            <a:ext cx="1981200" cy="1188720"/>
          </a:xfrm>
          <a:prstGeom prst="rect">
            <a:avLst/>
          </a:prstGeom>
          <a:ln/>
        </p:spPr>
        <p:style>
          <a:lnRef idx="1">
            <a:schemeClr val="accent3"/>
          </a:lnRef>
          <a:fillRef idx="3">
            <a:schemeClr val="accent3"/>
          </a:fillRef>
          <a:effectRef idx="2">
            <a:schemeClr val="accent3"/>
          </a:effectRef>
          <a:fontRef idx="minor">
            <a:schemeClr val="lt1"/>
          </a:fontRef>
        </p:style>
        <p:txBody>
          <a:bodyPr anchor="ctr"/>
          <a:lstStyle/>
          <a:p>
            <a:pPr marL="342900" indent="-342900">
              <a:spcBef>
                <a:spcPct val="20000"/>
              </a:spcBef>
              <a:buClr>
                <a:srgbClr val="0070C0"/>
              </a:buClr>
              <a:buSzPct val="100000"/>
              <a:defRPr/>
            </a:pPr>
            <a:r>
              <a:rPr lang="en-US" sz="2000" i="1" dirty="0" smtClean="0">
                <a:solidFill>
                  <a:schemeClr val="bg1"/>
                </a:solidFill>
                <a:latin typeface="+mn-lt"/>
              </a:rPr>
              <a:t>Consumer </a:t>
            </a:r>
          </a:p>
          <a:p>
            <a:pPr marL="342900" indent="-342900">
              <a:spcBef>
                <a:spcPct val="20000"/>
              </a:spcBef>
              <a:buClr>
                <a:srgbClr val="0070C0"/>
              </a:buClr>
              <a:buSzPct val="100000"/>
              <a:defRPr/>
            </a:pPr>
            <a:r>
              <a:rPr lang="en-US" sz="2000" i="1" dirty="0" smtClean="0">
                <a:solidFill>
                  <a:schemeClr val="bg1"/>
                </a:solidFill>
                <a:latin typeface="+mn-lt"/>
              </a:rPr>
              <a:t>Campaign</a:t>
            </a:r>
            <a:endParaRPr lang="en-US" b="1" i="1" dirty="0">
              <a:solidFill>
                <a:schemeClr val="bg1"/>
              </a:solidFill>
              <a:latin typeface="+mn-lt"/>
            </a:endParaRPr>
          </a:p>
        </p:txBody>
      </p:sp>
      <p:sp>
        <p:nvSpPr>
          <p:cNvPr id="13" name="Chevron 12"/>
          <p:cNvSpPr/>
          <p:nvPr/>
        </p:nvSpPr>
        <p:spPr>
          <a:xfrm>
            <a:off x="6451126" y="2895600"/>
            <a:ext cx="443552" cy="609600"/>
          </a:xfrm>
          <a:prstGeom prst="chevron">
            <a:avLst/>
          </a:prstGeom>
        </p:spPr>
        <p:style>
          <a:lnRef idx="1">
            <a:schemeClr val="accent3"/>
          </a:lnRef>
          <a:fillRef idx="3">
            <a:schemeClr val="accent3"/>
          </a:fillRef>
          <a:effectRef idx="2">
            <a:schemeClr val="accent3"/>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sp>
        <p:nvSpPr>
          <p:cNvPr id="14" name="Chevron 13"/>
          <p:cNvSpPr/>
          <p:nvPr/>
        </p:nvSpPr>
        <p:spPr>
          <a:xfrm>
            <a:off x="6448874" y="4267200"/>
            <a:ext cx="448056" cy="612648"/>
          </a:xfrm>
          <a:prstGeom prst="chevron">
            <a:avLst/>
          </a:prstGeom>
        </p:spPr>
        <p:style>
          <a:lnRef idx="1">
            <a:schemeClr val="accent3"/>
          </a:lnRef>
          <a:fillRef idx="3">
            <a:schemeClr val="accent3"/>
          </a:fillRef>
          <a:effectRef idx="2">
            <a:schemeClr val="accent3"/>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sp>
        <p:nvSpPr>
          <p:cNvPr id="15" name="Chevron 14"/>
          <p:cNvSpPr/>
          <p:nvPr/>
        </p:nvSpPr>
        <p:spPr>
          <a:xfrm>
            <a:off x="6448874" y="5701352"/>
            <a:ext cx="448056" cy="630936"/>
          </a:xfrm>
          <a:prstGeom prst="chevron">
            <a:avLst/>
          </a:prstGeom>
        </p:spPr>
        <p:style>
          <a:lnRef idx="1">
            <a:schemeClr val="accent3"/>
          </a:lnRef>
          <a:fillRef idx="3">
            <a:schemeClr val="accent3"/>
          </a:fillRef>
          <a:effectRef idx="2">
            <a:schemeClr val="accent3"/>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sp>
        <p:nvSpPr>
          <p:cNvPr id="17" name="Text Placeholder 12"/>
          <p:cNvSpPr txBox="1">
            <a:spLocks/>
          </p:cNvSpPr>
          <p:nvPr/>
        </p:nvSpPr>
        <p:spPr bwMode="auto">
          <a:xfrm>
            <a:off x="3352800" y="1981200"/>
            <a:ext cx="5562600" cy="381000"/>
          </a:xfrm>
          <a:prstGeom prst="rect">
            <a:avLst/>
          </a:prstGeom>
          <a:ln>
            <a:headEnd/>
            <a:tailEnd/>
          </a:ln>
        </p:spPr>
        <p:style>
          <a:lnRef idx="1">
            <a:schemeClr val="accent1"/>
          </a:lnRef>
          <a:fillRef idx="3">
            <a:schemeClr val="accent1"/>
          </a:fillRef>
          <a:effectRef idx="2">
            <a:schemeClr val="accent1"/>
          </a:effectRef>
          <a:fontRef idx="minor">
            <a:schemeClr val="lt1"/>
          </a:fontRef>
        </p:style>
        <p:txBody>
          <a:bodyPr/>
          <a:lstStyle/>
          <a:p>
            <a:pPr>
              <a:spcBef>
                <a:spcPct val="20000"/>
              </a:spcBef>
              <a:buClr>
                <a:srgbClr val="0070C0"/>
              </a:buClr>
              <a:buSzPct val="100000"/>
            </a:pPr>
            <a:r>
              <a:rPr lang="en-US" sz="2000" b="1" dirty="0" smtClean="0">
                <a:solidFill>
                  <a:schemeClr val="bg1"/>
                </a:solidFill>
                <a:latin typeface="Calibri" pitchFamily="34" charset="0"/>
              </a:rPr>
              <a:t>In the Enterprise…</a:t>
            </a:r>
            <a:endParaRPr lang="en-US" sz="2000" b="1" dirty="0">
              <a:solidFill>
                <a:schemeClr val="bg1"/>
              </a:solidFill>
              <a:latin typeface="Calibri"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xit" presetSubtype="16" fill="hold" grpId="0" nodeType="clickEffect">
                                  <p:stCondLst>
                                    <p:cond delay="0"/>
                                  </p:stCondLst>
                                  <p:childTnLst>
                                    <p:animEffect transition="out" filter="box(in)">
                                      <p:cBhvr>
                                        <p:cTn id="10" dur="500"/>
                                        <p:tgtEl>
                                          <p:spTgt spid="5"/>
                                        </p:tgtEl>
                                      </p:cBhvr>
                                    </p:animEffect>
                                    <p:set>
                                      <p:cBhvr>
                                        <p:cTn id="11" dur="1" fill="hold">
                                          <p:stCondLst>
                                            <p:cond delay="499"/>
                                          </p:stCondLst>
                                        </p:cTn>
                                        <p:tgtEl>
                                          <p:spTgt spid="5"/>
                                        </p:tgtEl>
                                        <p:attrNameLst>
                                          <p:attrName>style.visibility</p:attrName>
                                        </p:attrNameLst>
                                      </p:cBhvr>
                                      <p:to>
                                        <p:strVal val="hidden"/>
                                      </p:to>
                                    </p:set>
                                  </p:childTnLst>
                                </p:cTn>
                              </p:par>
                            </p:childTnLst>
                          </p:cTn>
                        </p:par>
                        <p:par>
                          <p:cTn id="12" fill="hold">
                            <p:stCondLst>
                              <p:cond delay="500"/>
                            </p:stCondLst>
                            <p:childTnLst>
                              <p:par>
                                <p:cTn id="13" presetID="4" presetClass="exit" presetSubtype="16" fill="hold" grpId="1" nodeType="afterEffect">
                                  <p:stCondLst>
                                    <p:cond delay="0"/>
                                  </p:stCondLst>
                                  <p:childTnLst>
                                    <p:animEffect transition="out" filter="box(in)">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par>
                          <p:cTn id="20" fill="hold">
                            <p:stCondLst>
                              <p:cond delay="1500"/>
                            </p:stCondLst>
                            <p:childTnLst>
                              <p:par>
                                <p:cTn id="21" presetID="4" presetClass="entr" presetSubtype="32"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ox(out)">
                                      <p:cBhvr>
                                        <p:cTn id="23" dur="500"/>
                                        <p:tgtEl>
                                          <p:spTgt spid="6"/>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childTnLst>
                          </p:cTn>
                        </p:par>
                        <p:par>
                          <p:cTn id="28" fill="hold">
                            <p:stCondLst>
                              <p:cond delay="2500"/>
                            </p:stCondLst>
                            <p:childTnLst>
                              <p:par>
                                <p:cTn id="29" presetID="10" presetClass="entr" presetSubtype="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childTnLst>
                                </p:cTn>
                              </p:par>
                            </p:childTnLst>
                          </p:cTn>
                        </p:par>
                        <p:par>
                          <p:cTn id="36" fill="hold">
                            <p:stCondLst>
                              <p:cond delay="4500"/>
                            </p:stCondLst>
                            <p:childTnLst>
                              <p:par>
                                <p:cTn id="37" presetID="10" presetClass="entr" presetSubtype="0"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500"/>
                                        <p:tgtEl>
                                          <p:spTgt spid="13"/>
                                        </p:tgtEl>
                                      </p:cBhvr>
                                    </p:animEffect>
                                  </p:childTnLst>
                                </p:cTn>
                              </p:par>
                            </p:childTnLst>
                          </p:cTn>
                        </p:par>
                        <p:par>
                          <p:cTn id="45" fill="hold">
                            <p:stCondLst>
                              <p:cond delay="500"/>
                            </p:stCondLst>
                            <p:childTnLst>
                              <p:par>
                                <p:cTn id="46" presetID="10" presetClass="entr" presetSubtype="0" fill="hold" grpId="0" nodeType="after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fade">
                                      <p:cBhvr>
                                        <p:cTn id="48" dur="1000"/>
                                        <p:tgtEl>
                                          <p:spTgt spid="10"/>
                                        </p:tgtEl>
                                      </p:cBhvr>
                                    </p:animEffect>
                                  </p:childTnLst>
                                </p:cTn>
                              </p:par>
                            </p:childTnLst>
                          </p:cTn>
                        </p:par>
                        <p:par>
                          <p:cTn id="49" fill="hold">
                            <p:stCondLst>
                              <p:cond delay="1500"/>
                            </p:stCondLst>
                            <p:childTnLst>
                              <p:par>
                                <p:cTn id="50" presetID="10" presetClass="entr" presetSubtype="0"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fade">
                                      <p:cBhvr>
                                        <p:cTn id="52" dur="500"/>
                                        <p:tgtEl>
                                          <p:spTgt spid="14"/>
                                        </p:tgtEl>
                                      </p:cBhvr>
                                    </p:animEffect>
                                  </p:childTnLst>
                                </p:cTn>
                              </p:par>
                            </p:childTnLst>
                          </p:cTn>
                        </p:par>
                        <p:par>
                          <p:cTn id="53" fill="hold">
                            <p:stCondLst>
                              <p:cond delay="2000"/>
                            </p:stCondLst>
                            <p:childTnLst>
                              <p:par>
                                <p:cTn id="54" presetID="10" presetClass="entr" presetSubtype="0" fill="hold" grpId="0" nodeType="after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fade">
                                      <p:cBhvr>
                                        <p:cTn id="56" dur="1000"/>
                                        <p:tgtEl>
                                          <p:spTgt spid="11"/>
                                        </p:tgtEl>
                                      </p:cBhvr>
                                    </p:animEffect>
                                  </p:childTnLst>
                                </p:cTn>
                              </p:par>
                            </p:childTnLst>
                          </p:cTn>
                        </p:par>
                        <p:par>
                          <p:cTn id="57" fill="hold">
                            <p:stCondLst>
                              <p:cond delay="3000"/>
                            </p:stCondLst>
                            <p:childTnLst>
                              <p:par>
                                <p:cTn id="58" presetID="10" presetClass="entr" presetSubtype="0" fill="hold" grpId="0" nodeType="after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fade">
                                      <p:cBhvr>
                                        <p:cTn id="60" dur="500"/>
                                        <p:tgtEl>
                                          <p:spTgt spid="15"/>
                                        </p:tgtEl>
                                      </p:cBhvr>
                                    </p:animEffect>
                                  </p:childTnLst>
                                </p:cTn>
                              </p:par>
                            </p:childTnLst>
                          </p:cTn>
                        </p:par>
                        <p:par>
                          <p:cTn id="61" fill="hold">
                            <p:stCondLst>
                              <p:cond delay="3500"/>
                            </p:stCondLst>
                            <p:childTnLst>
                              <p:par>
                                <p:cTn id="62" presetID="10" presetClass="entr" presetSubtype="0" fill="hold" grpId="0" nodeType="after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fade">
                                      <p:cBhvr>
                                        <p:cTn id="64"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16"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itle 1"/>
          <p:cNvSpPr>
            <a:spLocks noGrp="1"/>
          </p:cNvSpPr>
          <p:nvPr>
            <p:ph type="title"/>
          </p:nvPr>
        </p:nvSpPr>
        <p:spPr bwMode="auto">
          <a:xfrm>
            <a:off x="214312" y="2038350"/>
            <a:ext cx="8036719" cy="517922"/>
          </a:xfrm>
          <a:ln>
            <a:miter lim="800000"/>
            <a:headEnd/>
            <a:tailEnd/>
          </a:ln>
        </p:spPr>
        <p:txBody>
          <a:bodyPr vert="horz" wrap="square" lIns="91440" tIns="45720" rIns="91440" bIns="45720" numCol="1" anchor="t" anchorCtr="0" compatLnSpc="1">
            <a:prstTxWarp prst="textNoShape">
              <a:avLst/>
            </a:prstTxWarp>
          </a:bodyPr>
          <a:lstStyle/>
          <a:p>
            <a:pPr eaLnBrk="1" hangingPunct="1">
              <a:defRPr/>
            </a:pPr>
            <a:r>
              <a:rPr lang="en-US" sz="4000" dirty="0" smtClean="0">
                <a:effectLst>
                  <a:outerShdw blurRad="38100" dist="38100" dir="2700000" algn="tl">
                    <a:srgbClr val="000000">
                      <a:alpha val="43137"/>
                    </a:srgbClr>
                  </a:outerShdw>
                </a:effectLst>
              </a:rPr>
              <a:t>Learning 2.0</a:t>
            </a:r>
          </a:p>
        </p:txBody>
      </p:sp>
      <p:graphicFrame>
        <p:nvGraphicFramePr>
          <p:cNvPr id="8" name="Table 7"/>
          <p:cNvGraphicFramePr>
            <a:graphicFrameLocks noGrp="1"/>
          </p:cNvGraphicFramePr>
          <p:nvPr/>
        </p:nvGraphicFramePr>
        <p:xfrm>
          <a:off x="228600" y="1981200"/>
          <a:ext cx="3505200" cy="4419600"/>
        </p:xfrm>
        <a:graphic>
          <a:graphicData uri="http://schemas.openxmlformats.org/drawingml/2006/table">
            <a:tbl>
              <a:tblPr firstCol="1">
                <a:tableStyleId>{5C22544A-7EE6-4342-B048-85BDC9FD1C3A}</a:tableStyleId>
              </a:tblPr>
              <a:tblGrid>
                <a:gridCol w="438150"/>
                <a:gridCol w="3067050"/>
              </a:tblGrid>
              <a:tr h="762000">
                <a:tc rowSpan="6">
                  <a:txBody>
                    <a:bodyPr/>
                    <a:lstStyle/>
                    <a:p>
                      <a:pPr algn="ctr"/>
                      <a:r>
                        <a:rPr lang="en-US" sz="2400" dirty="0" smtClean="0"/>
                        <a:t>Traditional Learning</a:t>
                      </a:r>
                      <a:endParaRPr lang="en-US" sz="2400" dirty="0"/>
                    </a:p>
                  </a:txBody>
                  <a:tcPr vert="vert270"/>
                </a:tc>
                <a:tc>
                  <a:txBody>
                    <a:bodyPr/>
                    <a:lstStyle/>
                    <a:p>
                      <a:r>
                        <a:rPr lang="en-US" dirty="0" smtClean="0"/>
                        <a:t>Centrally developed</a:t>
                      </a:r>
                      <a:r>
                        <a:rPr lang="en-US" baseline="0" dirty="0" smtClean="0"/>
                        <a:t> or purchased courses</a:t>
                      </a:r>
                      <a:endParaRPr lang="en-US" dirty="0"/>
                    </a:p>
                  </a:txBody>
                  <a:tcPr/>
                </a:tc>
              </a:tr>
              <a:tr h="762000">
                <a:tc vMerge="1">
                  <a:txBody>
                    <a:bodyPr/>
                    <a:lstStyle/>
                    <a:p>
                      <a:endParaRPr lang="en-US" dirty="0"/>
                    </a:p>
                  </a:txBody>
                  <a:tcPr/>
                </a:tc>
                <a:tc>
                  <a:txBody>
                    <a:bodyPr/>
                    <a:lstStyle/>
                    <a:p>
                      <a:r>
                        <a:rPr lang="en-US" dirty="0" smtClean="0"/>
                        <a:t>Learning segments lasting hours</a:t>
                      </a:r>
                      <a:endParaRPr lang="en-US" dirty="0"/>
                    </a:p>
                  </a:txBody>
                  <a:tcPr/>
                </a:tc>
              </a:tr>
              <a:tr h="762000">
                <a:tc vMerge="1">
                  <a:txBody>
                    <a:bodyPr/>
                    <a:lstStyle/>
                    <a:p>
                      <a:endParaRPr lang="en-US" dirty="0"/>
                    </a:p>
                  </a:txBody>
                  <a:tcPr/>
                </a:tc>
                <a:tc>
                  <a:txBody>
                    <a:bodyPr/>
                    <a:lstStyle/>
                    <a:p>
                      <a:r>
                        <a:rPr lang="en-US" dirty="0" smtClean="0"/>
                        <a:t>Delivery via PC</a:t>
                      </a:r>
                      <a:endParaRPr lang="en-US" dirty="0"/>
                    </a:p>
                  </a:txBody>
                  <a:tcPr/>
                </a:tc>
              </a:tr>
              <a:tr h="457200">
                <a:tc vMerge="1">
                  <a:txBody>
                    <a:bodyPr/>
                    <a:lstStyle/>
                    <a:p>
                      <a:endParaRPr lang="en-US" dirty="0"/>
                    </a:p>
                  </a:txBody>
                  <a:tcPr/>
                </a:tc>
                <a:tc>
                  <a:txBody>
                    <a:bodyPr/>
                    <a:lstStyle/>
                    <a:p>
                      <a:r>
                        <a:rPr lang="en-US" dirty="0" smtClean="0"/>
                        <a:t>Often</a:t>
                      </a:r>
                      <a:r>
                        <a:rPr lang="en-US" baseline="0" dirty="0" smtClean="0"/>
                        <a:t> just in case</a:t>
                      </a:r>
                      <a:endParaRPr lang="en-US" dirty="0"/>
                    </a:p>
                  </a:txBody>
                  <a:tcPr/>
                </a:tc>
              </a:tr>
              <a:tr h="685800">
                <a:tc vMerge="1">
                  <a:txBody>
                    <a:bodyPr/>
                    <a:lstStyle/>
                    <a:p>
                      <a:endParaRPr lang="en-US" dirty="0"/>
                    </a:p>
                  </a:txBody>
                  <a:tcPr/>
                </a:tc>
                <a:tc>
                  <a:txBody>
                    <a:bodyPr/>
                    <a:lstStyle/>
                    <a:p>
                      <a:r>
                        <a:rPr lang="en-US" dirty="0" smtClean="0"/>
                        <a:t>Often</a:t>
                      </a:r>
                      <a:r>
                        <a:rPr lang="en-US" baseline="0" dirty="0" smtClean="0"/>
                        <a:t> compliance driven</a:t>
                      </a:r>
                      <a:endParaRPr lang="en-US" dirty="0"/>
                    </a:p>
                  </a:txBody>
                  <a:tcPr/>
                </a:tc>
              </a:tr>
              <a:tr h="990600">
                <a:tc vMerge="1">
                  <a:txBody>
                    <a:bodyPr/>
                    <a:lstStyle/>
                    <a:p>
                      <a:endParaRPr lang="en-US" dirty="0"/>
                    </a:p>
                  </a:txBody>
                  <a:tcPr/>
                </a:tc>
                <a:tc>
                  <a:txBody>
                    <a:bodyPr/>
                    <a:lstStyle/>
                    <a:p>
                      <a:r>
                        <a:rPr lang="en-US" dirty="0" smtClean="0"/>
                        <a:t>Train on competencies</a:t>
                      </a:r>
                      <a:r>
                        <a:rPr lang="en-US" baseline="0" dirty="0" smtClean="0"/>
                        <a:t> and knowledge</a:t>
                      </a:r>
                      <a:endParaRPr lang="en-US" dirty="0"/>
                    </a:p>
                  </a:txBody>
                  <a:tcPr/>
                </a:tc>
              </a:tr>
            </a:tbl>
          </a:graphicData>
        </a:graphic>
      </p:graphicFrame>
      <p:graphicFrame>
        <p:nvGraphicFramePr>
          <p:cNvPr id="9" name="Table 8"/>
          <p:cNvGraphicFramePr>
            <a:graphicFrameLocks noGrp="1"/>
          </p:cNvGraphicFramePr>
          <p:nvPr/>
        </p:nvGraphicFramePr>
        <p:xfrm>
          <a:off x="4267200" y="1981200"/>
          <a:ext cx="4648200" cy="4419599"/>
        </p:xfrm>
        <a:graphic>
          <a:graphicData uri="http://schemas.openxmlformats.org/drawingml/2006/table">
            <a:tbl>
              <a:tblPr lastCol="1">
                <a:tableStyleId>{F5AB1C69-6EDB-4FF4-983F-18BD219EF322}</a:tableStyleId>
              </a:tblPr>
              <a:tblGrid>
                <a:gridCol w="2643094"/>
                <a:gridCol w="2005106"/>
              </a:tblGrid>
              <a:tr h="745475">
                <a:tc>
                  <a:txBody>
                    <a:bodyPr/>
                    <a:lstStyle/>
                    <a:p>
                      <a:r>
                        <a:rPr lang="en-US" dirty="0" smtClean="0"/>
                        <a:t>User/Expert generated</a:t>
                      </a:r>
                      <a:r>
                        <a:rPr lang="en-US" baseline="0" dirty="0" smtClean="0"/>
                        <a:t> content + user ratings</a:t>
                      </a:r>
                      <a:endParaRPr lang="en-US" dirty="0"/>
                    </a:p>
                  </a:txBody>
                  <a:tcPr/>
                </a:tc>
                <a:tc rowSpan="6">
                  <a:txBody>
                    <a:bodyPr/>
                    <a:lstStyle/>
                    <a:p>
                      <a:pPr algn="ctr"/>
                      <a:r>
                        <a:rPr lang="en-US" sz="2400" dirty="0" smtClean="0"/>
                        <a:t>= Learning 2.0</a:t>
                      </a:r>
                      <a:endParaRPr lang="en-US" sz="2400" dirty="0"/>
                    </a:p>
                  </a:txBody>
                  <a:tcPr anchor="ctr"/>
                </a:tc>
              </a:tr>
              <a:tr h="745475">
                <a:tc>
                  <a:txBody>
                    <a:bodyPr/>
                    <a:lstStyle/>
                    <a:p>
                      <a:r>
                        <a:rPr lang="en-US" dirty="0" smtClean="0"/>
                        <a:t>Segments</a:t>
                      </a:r>
                      <a:r>
                        <a:rPr lang="en-US" baseline="0" dirty="0" smtClean="0"/>
                        <a:t> consumable in minutes</a:t>
                      </a:r>
                      <a:endParaRPr lang="en-US" dirty="0"/>
                    </a:p>
                  </a:txBody>
                  <a:tcPr/>
                </a:tc>
                <a:tc vMerge="1">
                  <a:txBody>
                    <a:bodyPr/>
                    <a:lstStyle/>
                    <a:p>
                      <a:endParaRPr lang="en-US" dirty="0"/>
                    </a:p>
                  </a:txBody>
                  <a:tcPr/>
                </a:tc>
              </a:tr>
              <a:tr h="745475">
                <a:tc>
                  <a:txBody>
                    <a:bodyPr/>
                    <a:lstStyle/>
                    <a:p>
                      <a:r>
                        <a:rPr lang="en-US" dirty="0" smtClean="0"/>
                        <a:t>Delivery via cell phones, </a:t>
                      </a:r>
                      <a:r>
                        <a:rPr lang="en-US" dirty="0" err="1" smtClean="0"/>
                        <a:t>Zunes</a:t>
                      </a:r>
                      <a:r>
                        <a:rPr lang="en-US" dirty="0" smtClean="0"/>
                        <a:t>,</a:t>
                      </a:r>
                      <a:r>
                        <a:rPr lang="en-US" baseline="0" dirty="0" smtClean="0"/>
                        <a:t> etc…</a:t>
                      </a:r>
                      <a:endParaRPr lang="en-US" dirty="0"/>
                    </a:p>
                  </a:txBody>
                  <a:tcPr/>
                </a:tc>
                <a:tc vMerge="1">
                  <a:txBody>
                    <a:bodyPr/>
                    <a:lstStyle/>
                    <a:p>
                      <a:endParaRPr lang="en-US" dirty="0"/>
                    </a:p>
                  </a:txBody>
                  <a:tcPr/>
                </a:tc>
              </a:tr>
              <a:tr h="521882">
                <a:tc>
                  <a:txBody>
                    <a:bodyPr/>
                    <a:lstStyle/>
                    <a:p>
                      <a:r>
                        <a:rPr lang="en-US" dirty="0" smtClean="0"/>
                        <a:t>Just in time</a:t>
                      </a:r>
                      <a:endParaRPr lang="en-US" dirty="0"/>
                    </a:p>
                  </a:txBody>
                  <a:tcPr/>
                </a:tc>
                <a:tc vMerge="1">
                  <a:txBody>
                    <a:bodyPr/>
                    <a:lstStyle/>
                    <a:p>
                      <a:endParaRPr lang="en-US" dirty="0"/>
                    </a:p>
                  </a:txBody>
                  <a:tcPr/>
                </a:tc>
              </a:tr>
              <a:tr h="667572">
                <a:tc>
                  <a:txBody>
                    <a:bodyPr/>
                    <a:lstStyle/>
                    <a:p>
                      <a:r>
                        <a:rPr lang="en-US" dirty="0" smtClean="0"/>
                        <a:t>More</a:t>
                      </a:r>
                      <a:r>
                        <a:rPr lang="en-US" baseline="0" dirty="0" smtClean="0"/>
                        <a:t> performance driven</a:t>
                      </a:r>
                      <a:endParaRPr lang="en-US" dirty="0"/>
                    </a:p>
                  </a:txBody>
                  <a:tcPr/>
                </a:tc>
                <a:tc vMerge="1">
                  <a:txBody>
                    <a:bodyPr/>
                    <a:lstStyle/>
                    <a:p>
                      <a:endParaRPr lang="en-US" dirty="0"/>
                    </a:p>
                  </a:txBody>
                  <a:tcPr/>
                </a:tc>
              </a:tr>
              <a:tr h="993720">
                <a:tc>
                  <a:txBody>
                    <a:bodyPr/>
                    <a:lstStyle/>
                    <a:p>
                      <a:r>
                        <a:rPr lang="en-US" dirty="0" smtClean="0"/>
                        <a:t>Deliver knowledge at point of need</a:t>
                      </a:r>
                      <a:endParaRPr lang="en-US" dirty="0"/>
                    </a:p>
                  </a:txBody>
                  <a:tcPr/>
                </a:tc>
                <a:tc vMerge="1">
                  <a:txBody>
                    <a:bodyPr/>
                    <a:lstStyle/>
                    <a:p>
                      <a:endParaRPr lang="en-US" dirty="0"/>
                    </a:p>
                  </a:txBody>
                  <a:tcPr/>
                </a:tc>
              </a:tr>
            </a:tbl>
          </a:graphicData>
        </a:graphic>
      </p:graphicFrame>
      <p:sp>
        <p:nvSpPr>
          <p:cNvPr id="10" name="Plus 9"/>
          <p:cNvSpPr>
            <a:spLocks noChangeAspect="1"/>
          </p:cNvSpPr>
          <p:nvPr/>
        </p:nvSpPr>
        <p:spPr bwMode="auto">
          <a:xfrm>
            <a:off x="3830472" y="2160896"/>
            <a:ext cx="365760" cy="365760"/>
          </a:xfrm>
          <a:prstGeom prst="mathPlus">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1" name="Plus 10"/>
          <p:cNvSpPr>
            <a:spLocks noChangeAspect="1"/>
          </p:cNvSpPr>
          <p:nvPr/>
        </p:nvSpPr>
        <p:spPr bwMode="auto">
          <a:xfrm>
            <a:off x="3830472" y="2922896"/>
            <a:ext cx="365760" cy="365760"/>
          </a:xfrm>
          <a:prstGeom prst="mathPlus">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2" name="Plus 11"/>
          <p:cNvSpPr>
            <a:spLocks noChangeAspect="1"/>
          </p:cNvSpPr>
          <p:nvPr/>
        </p:nvSpPr>
        <p:spPr bwMode="auto">
          <a:xfrm>
            <a:off x="3830472" y="3684896"/>
            <a:ext cx="365760" cy="365760"/>
          </a:xfrm>
          <a:prstGeom prst="mathPlus">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3" name="Plus 12"/>
          <p:cNvSpPr>
            <a:spLocks noChangeAspect="1"/>
          </p:cNvSpPr>
          <p:nvPr/>
        </p:nvSpPr>
        <p:spPr bwMode="auto">
          <a:xfrm>
            <a:off x="3830472" y="4294496"/>
            <a:ext cx="365760" cy="365760"/>
          </a:xfrm>
          <a:prstGeom prst="mathPlus">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4" name="Plus 13"/>
          <p:cNvSpPr>
            <a:spLocks noChangeAspect="1"/>
          </p:cNvSpPr>
          <p:nvPr/>
        </p:nvSpPr>
        <p:spPr bwMode="auto">
          <a:xfrm>
            <a:off x="3830472" y="4904096"/>
            <a:ext cx="365760" cy="365760"/>
          </a:xfrm>
          <a:prstGeom prst="mathPlus">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5" name="Plus 14"/>
          <p:cNvSpPr>
            <a:spLocks noChangeAspect="1"/>
          </p:cNvSpPr>
          <p:nvPr/>
        </p:nvSpPr>
        <p:spPr bwMode="auto">
          <a:xfrm>
            <a:off x="3830472" y="5715000"/>
            <a:ext cx="365760" cy="365760"/>
          </a:xfrm>
          <a:prstGeom prst="mathPlus">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6" name="Title 1"/>
          <p:cNvSpPr txBox="1">
            <a:spLocks/>
          </p:cNvSpPr>
          <p:nvPr/>
        </p:nvSpPr>
        <p:spPr bwMode="auto">
          <a:xfrm>
            <a:off x="214312" y="1428750"/>
            <a:ext cx="8036719" cy="517922"/>
          </a:xfrm>
          <a:prstGeom prst="rect">
            <a:avLst/>
          </a:prstGeom>
          <a:noFill/>
          <a:ln w="12700">
            <a:noFill/>
            <a:miter lim="800000"/>
            <a:headEnd/>
            <a:tailEnd/>
          </a:ln>
          <a:effectLst/>
        </p:spPr>
        <p:txBody>
          <a:bodyPr vert="horz" wrap="square" lIns="35717" tIns="35717" rIns="35717" bIns="35717" numCol="1" anchor="b"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3400" b="1" i="0" u="none" strike="noStrike" kern="0" cap="none" spc="0" normalizeH="0" baseline="0" noProof="0" dirty="0" smtClean="0">
                <a:ln>
                  <a:noFill/>
                </a:ln>
                <a:solidFill>
                  <a:schemeClr val="tx1"/>
                </a:solidFill>
                <a:effectLst/>
                <a:uLnTx/>
                <a:uFillTx/>
                <a:latin typeface="+mj-lt"/>
                <a:ea typeface="+mj-ea"/>
                <a:cs typeface="+mj-cs"/>
                <a:sym typeface="Arial" charset="0"/>
              </a:rPr>
              <a:t>Learning 2.0</a:t>
            </a:r>
          </a:p>
        </p:txBody>
      </p:sp>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normAutofit fontScale="90000"/>
          </a:bodyPr>
          <a:lstStyle/>
          <a:p>
            <a:r>
              <a:rPr lang="en-US" dirty="0" smtClean="0"/>
              <a:t>Microsoft Case Study: </a:t>
            </a:r>
            <a:br>
              <a:rPr lang="en-US" dirty="0" smtClean="0"/>
            </a:br>
            <a:r>
              <a:rPr lang="en-US" sz="2700" dirty="0" smtClean="0">
                <a:solidFill>
                  <a:srgbClr val="FFC000"/>
                </a:solidFill>
              </a:rPr>
              <a:t>Academy Mobile</a:t>
            </a:r>
            <a:endParaRPr lang="en-US" dirty="0" smtClean="0">
              <a:solidFill>
                <a:srgbClr val="FFC000"/>
              </a:solidFill>
            </a:endParaRPr>
          </a:p>
        </p:txBody>
      </p:sp>
      <p:sp>
        <p:nvSpPr>
          <p:cNvPr id="27651" name="Content Placeholder 2"/>
          <p:cNvSpPr>
            <a:spLocks noGrp="1"/>
          </p:cNvSpPr>
          <p:nvPr>
            <p:ph sz="half" idx="1"/>
          </p:nvPr>
        </p:nvSpPr>
        <p:spPr>
          <a:xfrm>
            <a:off x="366713" y="2241551"/>
            <a:ext cx="4129087" cy="4387849"/>
          </a:xfrm>
        </p:spPr>
        <p:txBody>
          <a:bodyPr>
            <a:normAutofit fontScale="55000" lnSpcReduction="20000"/>
          </a:bodyPr>
          <a:lstStyle/>
          <a:p>
            <a:r>
              <a:rPr lang="en-US" dirty="0" smtClean="0"/>
              <a:t>Information about:</a:t>
            </a:r>
          </a:p>
          <a:p>
            <a:pPr lvl="1"/>
            <a:r>
              <a:rPr lang="en-US" dirty="0" smtClean="0"/>
              <a:t>Products</a:t>
            </a:r>
          </a:p>
          <a:p>
            <a:pPr lvl="1"/>
            <a:r>
              <a:rPr lang="en-US" dirty="0" smtClean="0"/>
              <a:t>Industry </a:t>
            </a:r>
          </a:p>
          <a:p>
            <a:pPr lvl="1"/>
            <a:r>
              <a:rPr lang="en-US" dirty="0" smtClean="0"/>
              <a:t>Competitors</a:t>
            </a:r>
          </a:p>
          <a:p>
            <a:pPr lvl="1"/>
            <a:r>
              <a:rPr lang="en-US" dirty="0" smtClean="0"/>
              <a:t>Selling techniques </a:t>
            </a:r>
          </a:p>
          <a:p>
            <a:r>
              <a:rPr lang="en-US" dirty="0" smtClean="0"/>
              <a:t>Searchable by topic, presenter, workload, rating, etc.</a:t>
            </a:r>
          </a:p>
          <a:p>
            <a:r>
              <a:rPr lang="en-US" dirty="0" smtClean="0"/>
              <a:t>Podcasts/</a:t>
            </a:r>
            <a:r>
              <a:rPr lang="en-US" dirty="0" err="1" smtClean="0"/>
              <a:t>videocasts</a:t>
            </a:r>
            <a:r>
              <a:rPr lang="en-US" dirty="0" smtClean="0"/>
              <a:t> developed by</a:t>
            </a:r>
          </a:p>
          <a:p>
            <a:pPr lvl="1"/>
            <a:r>
              <a:rPr lang="en-US" dirty="0" smtClean="0"/>
              <a:t>Product Teams, </a:t>
            </a:r>
          </a:p>
          <a:p>
            <a:pPr lvl="1"/>
            <a:r>
              <a:rPr lang="en-US" dirty="0" smtClean="0"/>
              <a:t>Experts,</a:t>
            </a:r>
          </a:p>
          <a:p>
            <a:pPr lvl="1"/>
            <a:r>
              <a:rPr lang="en-US" dirty="0" smtClean="0"/>
              <a:t>Sales force.</a:t>
            </a:r>
          </a:p>
          <a:p>
            <a:r>
              <a:rPr lang="en-US" dirty="0" smtClean="0"/>
              <a:t>Virtual meetings captured, cataloged, indexed, converted to video, audio and PowerPoint formats</a:t>
            </a:r>
          </a:p>
          <a:p>
            <a:r>
              <a:rPr lang="en-US" dirty="0" smtClean="0"/>
              <a:t>Online community and best practice sharing vehicle</a:t>
            </a:r>
          </a:p>
        </p:txBody>
      </p:sp>
      <p:sp>
        <p:nvSpPr>
          <p:cNvPr id="4" name="Content Placeholder 2"/>
          <p:cNvSpPr>
            <a:spLocks/>
          </p:cNvSpPr>
          <p:nvPr/>
        </p:nvSpPr>
        <p:spPr bwMode="auto">
          <a:xfrm>
            <a:off x="4572000" y="3733800"/>
            <a:ext cx="3124200" cy="2689225"/>
          </a:xfrm>
          <a:prstGeom prst="rect">
            <a:avLst/>
          </a:prstGeom>
          <a:solidFill>
            <a:schemeClr val="accent1"/>
          </a:solidFill>
          <a:ln>
            <a:noFill/>
            <a:headEnd/>
            <a:tailEnd/>
          </a:ln>
          <a:effectLst>
            <a:outerShdw blurRad="50800" dist="38100" dir="2700000" algn="tl"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anchor="ctr"/>
          <a:lstStyle/>
          <a:p>
            <a:pPr marL="182563" indent="-182563">
              <a:spcBef>
                <a:spcPct val="40000"/>
              </a:spcBef>
              <a:buClr>
                <a:schemeClr val="tx1"/>
              </a:buClr>
              <a:buFontTx/>
              <a:buChar char="•"/>
              <a:defRPr/>
            </a:pPr>
            <a:r>
              <a:rPr lang="en-US" sz="1400" dirty="0"/>
              <a:t>22,000 internal users + 5,000 partners</a:t>
            </a:r>
          </a:p>
          <a:p>
            <a:pPr marL="182563" indent="-182563">
              <a:spcBef>
                <a:spcPct val="40000"/>
              </a:spcBef>
              <a:buClr>
                <a:schemeClr val="tx1"/>
              </a:buClr>
              <a:buFontTx/>
              <a:buChar char="•"/>
              <a:defRPr/>
            </a:pPr>
            <a:r>
              <a:rPr lang="en-US" sz="1400" dirty="0"/>
              <a:t>Scaling to over 200 podcasts per month</a:t>
            </a:r>
          </a:p>
          <a:p>
            <a:pPr marL="182563" indent="-182563">
              <a:spcBef>
                <a:spcPct val="40000"/>
              </a:spcBef>
              <a:buClr>
                <a:schemeClr val="tx1"/>
              </a:buClr>
              <a:buFontTx/>
              <a:buChar char="•"/>
              <a:defRPr/>
            </a:pPr>
            <a:r>
              <a:rPr lang="en-US" sz="1400" dirty="0"/>
              <a:t>Has significantly increased knowledge re products, competitors and sales best practices</a:t>
            </a:r>
          </a:p>
          <a:p>
            <a:pPr marL="182563" indent="-182563">
              <a:spcBef>
                <a:spcPct val="40000"/>
              </a:spcBef>
              <a:buClr>
                <a:schemeClr val="tx1"/>
              </a:buClr>
              <a:buFontTx/>
              <a:buChar char="•"/>
              <a:defRPr/>
            </a:pPr>
            <a:r>
              <a:rPr lang="en-US" sz="1400" dirty="0"/>
              <a:t>Provides “voice of the field” for sales, product and learning leadership – immediate feedback</a:t>
            </a:r>
          </a:p>
        </p:txBody>
      </p:sp>
      <p:pic>
        <p:nvPicPr>
          <p:cNvPr id="9" name="Picture 2"/>
          <p:cNvPicPr>
            <a:picLocks noChangeAspect="1" noChangeArrowheads="1"/>
          </p:cNvPicPr>
          <p:nvPr/>
        </p:nvPicPr>
        <p:blipFill>
          <a:blip r:embed="rId3" cstate="print"/>
          <a:srcRect/>
          <a:stretch>
            <a:fillRect/>
          </a:stretch>
        </p:blipFill>
        <p:spPr bwMode="auto">
          <a:xfrm>
            <a:off x="7391400" y="2133600"/>
            <a:ext cx="1524000" cy="140555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7655" name="Picture 7"/>
          <p:cNvPicPr>
            <a:picLocks noChangeAspect="1" noChangeArrowheads="1"/>
          </p:cNvPicPr>
          <p:nvPr/>
        </p:nvPicPr>
        <p:blipFill>
          <a:blip r:embed="rId4" cstate="print"/>
          <a:srcRect/>
          <a:stretch>
            <a:fillRect/>
          </a:stretch>
        </p:blipFill>
        <p:spPr bwMode="auto">
          <a:xfrm>
            <a:off x="4953000" y="914400"/>
            <a:ext cx="1371600" cy="10287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7656" name="Picture 2"/>
          <p:cNvPicPr>
            <a:picLocks noChangeAspect="1" noChangeArrowheads="1"/>
          </p:cNvPicPr>
          <p:nvPr/>
        </p:nvPicPr>
        <p:blipFill>
          <a:blip r:embed="rId5"/>
          <a:srcRect/>
          <a:stretch>
            <a:fillRect/>
          </a:stretch>
        </p:blipFill>
        <p:spPr bwMode="auto">
          <a:xfrm>
            <a:off x="5486400" y="1828800"/>
            <a:ext cx="2060575" cy="13985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7657" name="Picture 2"/>
          <p:cNvPicPr>
            <a:picLocks noChangeAspect="1" noChangeArrowheads="1"/>
          </p:cNvPicPr>
          <p:nvPr/>
        </p:nvPicPr>
        <p:blipFill>
          <a:blip r:embed="rId6" cstate="print"/>
          <a:srcRect/>
          <a:stretch>
            <a:fillRect/>
          </a:stretch>
        </p:blipFill>
        <p:spPr bwMode="auto">
          <a:xfrm>
            <a:off x="7848600" y="3352800"/>
            <a:ext cx="1091449" cy="18796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7653" name="Picture 5" descr="AcademyMobile.jpg"/>
          <p:cNvPicPr>
            <a:picLocks noChangeAspect="1"/>
          </p:cNvPicPr>
          <p:nvPr/>
        </p:nvPicPr>
        <p:blipFill>
          <a:blip r:embed="rId7" cstate="print"/>
          <a:srcRect/>
          <a:stretch>
            <a:fillRect/>
          </a:stretch>
        </p:blipFill>
        <p:spPr bwMode="auto">
          <a:xfrm>
            <a:off x="6400800" y="1295400"/>
            <a:ext cx="2700955" cy="533400"/>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smtClean="0"/>
              <a:t>Customer examples</a:t>
            </a:r>
            <a:endParaRPr lang="en-US" dirty="0"/>
          </a:p>
        </p:txBody>
      </p:sp>
      <p:sp>
        <p:nvSpPr>
          <p:cNvPr id="5" name="Text Placeholder 4"/>
          <p:cNvSpPr>
            <a:spLocks noGrp="1"/>
          </p:cNvSpPr>
          <p:nvPr>
            <p:ph type="body" idx="1"/>
          </p:nvPr>
        </p:nvSpPr>
        <p:spPr/>
        <p:txBody>
          <a:bodyPr/>
          <a:lstStyle/>
          <a:p>
            <a:endParaRPr lang="en-US"/>
          </a:p>
        </p:txBody>
      </p:sp>
    </p:spTree>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266700" y="3962400"/>
            <a:ext cx="8610600" cy="2590800"/>
          </a:xfrm>
          <a:prstGeom prst="roundRect">
            <a:avLst>
              <a:gd name="adj" fmla="val 7185"/>
            </a:avLst>
          </a:prstGeom>
          <a:gradFill flip="none" rotWithShape="1">
            <a:gsLst>
              <a:gs pos="0">
                <a:schemeClr val="accent5">
                  <a:alpha val="50000"/>
                </a:schemeClr>
              </a:gs>
              <a:gs pos="100000">
                <a:schemeClr val="accent5">
                  <a:lumMod val="50000"/>
                  <a:alpha val="10000"/>
                </a:schemeClr>
              </a:gs>
            </a:gsLst>
            <a:lin ang="16200000" scaled="1"/>
            <a:tileRect/>
          </a:gradFill>
          <a:ln w="9525" cap="flat" cmpd="sng" algn="ctr">
            <a:noFill/>
            <a:prstDash val="solid"/>
            <a:round/>
            <a:headEnd type="none" w="med" len="med"/>
            <a:tailEnd type="none" w="med" len="med"/>
          </a:ln>
          <a:effectLst>
            <a:innerShdw blurRad="63500" dist="50800" dir="13500000">
              <a:prstClr val="black">
                <a:alpha val="50000"/>
              </a:prstClr>
            </a:innerShdw>
          </a:effectLst>
        </p:spPr>
        <p:txBody>
          <a:bodyPr vert="horz" wrap="square" lIns="0" tIns="0" rIns="0" bIns="0" rtlCol="0" anchor="ctr" compatLnSpc="1">
            <a:noAutofit/>
          </a:bodyPr>
          <a:lstStyle/>
          <a:p>
            <a:pPr algn="ctr" fontAlgn="base">
              <a:spcBef>
                <a:spcPct val="0"/>
              </a:spcBef>
              <a:spcAft>
                <a:spcPct val="0"/>
              </a:spcAft>
              <a:defRPr/>
            </a:pPr>
            <a:endParaRPr lang="en-US" b="1" dirty="0">
              <a:solidFill>
                <a:schemeClr val="tx1">
                  <a:alpha val="100000"/>
                </a:schemeClr>
              </a:solidFill>
              <a:effectLst>
                <a:outerShdw blurRad="38100" dist="38100" dir="2700000" algn="tl">
                  <a:srgbClr val="000000">
                    <a:alpha val="43137"/>
                  </a:srgbClr>
                </a:outerShdw>
              </a:effectLst>
              <a:latin typeface="Segoe Semibold"/>
            </a:endParaRPr>
          </a:p>
        </p:txBody>
      </p:sp>
      <p:sp>
        <p:nvSpPr>
          <p:cNvPr id="2" name="Title 1"/>
          <p:cNvSpPr>
            <a:spLocks noGrp="1"/>
          </p:cNvSpPr>
          <p:nvPr>
            <p:ph type="title"/>
          </p:nvPr>
        </p:nvSpPr>
        <p:spPr/>
        <p:txBody>
          <a:bodyPr/>
          <a:lstStyle/>
          <a:p>
            <a:r>
              <a:rPr lang="en-US" dirty="0" smtClean="0"/>
              <a:t>British Telecom</a:t>
            </a:r>
            <a:endParaRPr lang="en-US" dirty="0"/>
          </a:p>
        </p:txBody>
      </p:sp>
      <p:sp>
        <p:nvSpPr>
          <p:cNvPr id="3" name="Content Placeholder 2"/>
          <p:cNvSpPr>
            <a:spLocks noGrp="1"/>
          </p:cNvSpPr>
          <p:nvPr>
            <p:ph idx="1"/>
          </p:nvPr>
        </p:nvSpPr>
        <p:spPr/>
        <p:txBody>
          <a:bodyPr>
            <a:normAutofit lnSpcReduction="10000"/>
          </a:bodyPr>
          <a:lstStyle/>
          <a:p>
            <a:r>
              <a:rPr lang="en-US" dirty="0" smtClean="0"/>
              <a:t>Business Sponsor: Peter Butler, </a:t>
            </a:r>
            <a:r>
              <a:rPr lang="en-GB" dirty="0" smtClean="0"/>
              <a:t>Head of Learning, BT Group </a:t>
            </a:r>
          </a:p>
          <a:p>
            <a:r>
              <a:rPr lang="en-US" dirty="0" smtClean="0"/>
              <a:t>Learning and Development Vision: </a:t>
            </a:r>
          </a:p>
          <a:p>
            <a:pPr lvl="1"/>
            <a:r>
              <a:rPr lang="en-GB" dirty="0" smtClean="0"/>
              <a:t>To weave learning into the fabric of the work environment so that employees do not have to remove themselves from their customers and responsibilities for long periods in order to learn and develop</a:t>
            </a:r>
            <a:endParaRPr lang="en-US" dirty="0" smtClean="0"/>
          </a:p>
          <a:p>
            <a:r>
              <a:rPr lang="en-US" dirty="0" smtClean="0"/>
              <a:t>Solution: Learning 2.0 via Podcasting Kit for SharePoint</a:t>
            </a:r>
          </a:p>
          <a:p>
            <a:r>
              <a:rPr lang="en-US" dirty="0" smtClean="0"/>
              <a:t>Business Partner: Accenture</a:t>
            </a:r>
          </a:p>
          <a:p>
            <a:pPr>
              <a:buNone/>
            </a:pPr>
            <a:endParaRPr lang="en-US" dirty="0" smtClean="0"/>
          </a:p>
        </p:txBody>
      </p:sp>
      <p:pic>
        <p:nvPicPr>
          <p:cNvPr id="5" name="Picture 4" descr="BT_Logo.png"/>
          <p:cNvPicPr>
            <a:picLocks noChangeAspect="1"/>
          </p:cNvPicPr>
          <p:nvPr/>
        </p:nvPicPr>
        <p:blipFill>
          <a:blip r:embed="rId2"/>
          <a:stretch>
            <a:fillRect/>
          </a:stretch>
        </p:blipFill>
        <p:spPr>
          <a:xfrm>
            <a:off x="3386072" y="2438400"/>
            <a:ext cx="2371858" cy="1122680"/>
          </a:xfrm>
          <a:prstGeom prst="rect">
            <a:avLst/>
          </a:prstGeom>
        </p:spPr>
      </p:pic>
    </p:spTree>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did British Telecom NOT Fail?</a:t>
            </a:r>
            <a:endParaRPr lang="en-US" dirty="0"/>
          </a:p>
        </p:txBody>
      </p:sp>
      <p:graphicFrame>
        <p:nvGraphicFramePr>
          <p:cNvPr id="7" name="Content Placeholder 6"/>
          <p:cNvGraphicFramePr>
            <a:graphicFrameLocks noGrp="1"/>
          </p:cNvGraphicFramePr>
          <p:nvPr>
            <p:ph idx="1"/>
          </p:nvPr>
        </p:nvGraphicFramePr>
        <p:xfrm>
          <a:off x="214313" y="2000250"/>
          <a:ext cx="8589962" cy="45275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AutoShape 2"/>
          <p:cNvSpPr>
            <a:spLocks noChangeArrowheads="1"/>
          </p:cNvSpPr>
          <p:nvPr/>
        </p:nvSpPr>
        <p:spPr bwMode="auto">
          <a:xfrm rot="5201279">
            <a:off x="4141927" y="3683688"/>
            <a:ext cx="1370476" cy="4356100"/>
          </a:xfrm>
          <a:custGeom>
            <a:avLst/>
            <a:gdLst>
              <a:gd name="T0" fmla="*/ 1016849 w 21600"/>
              <a:gd name="T1" fmla="*/ 2178050 h 21600"/>
              <a:gd name="T2" fmla="*/ 586581 w 21600"/>
              <a:gd name="T3" fmla="*/ 4356100 h 21600"/>
              <a:gd name="T4" fmla="*/ 156313 w 21600"/>
              <a:gd name="T5" fmla="*/ 2178050 h 21600"/>
              <a:gd name="T6" fmla="*/ 586581 w 21600"/>
              <a:gd name="T7" fmla="*/ 0 h 21600"/>
              <a:gd name="T8" fmla="*/ 0 60000 65536"/>
              <a:gd name="T9" fmla="*/ 0 60000 65536"/>
              <a:gd name="T10" fmla="*/ 0 60000 65536"/>
              <a:gd name="T11" fmla="*/ 0 60000 65536"/>
              <a:gd name="T12" fmla="*/ 4678 w 21600"/>
              <a:gd name="T13" fmla="*/ 4678 h 21600"/>
              <a:gd name="T14" fmla="*/ 16922 w 21600"/>
              <a:gd name="T15" fmla="*/ 16922 h 21600"/>
            </a:gdLst>
            <a:ahLst/>
            <a:cxnLst>
              <a:cxn ang="T8">
                <a:pos x="T0" y="T1"/>
              </a:cxn>
              <a:cxn ang="T9">
                <a:pos x="T2" y="T3"/>
              </a:cxn>
              <a:cxn ang="T10">
                <a:pos x="T4" y="T5"/>
              </a:cxn>
              <a:cxn ang="T11">
                <a:pos x="T6" y="T7"/>
              </a:cxn>
            </a:cxnLst>
            <a:rect l="T12" t="T13" r="T14" b="T15"/>
            <a:pathLst>
              <a:path w="21600" h="21600">
                <a:moveTo>
                  <a:pt x="0" y="0"/>
                </a:moveTo>
                <a:lnTo>
                  <a:pt x="5755" y="21600"/>
                </a:lnTo>
                <a:lnTo>
                  <a:pt x="15845" y="21600"/>
                </a:lnTo>
                <a:lnTo>
                  <a:pt x="21600" y="0"/>
                </a:lnTo>
                <a:close/>
              </a:path>
            </a:pathLst>
          </a:custGeom>
          <a:ln>
            <a:headEnd/>
            <a:tailEnd type="none" w="lg" len="lg"/>
          </a:ln>
        </p:spPr>
        <p:style>
          <a:lnRef idx="1">
            <a:schemeClr val="accent6"/>
          </a:lnRef>
          <a:fillRef idx="3">
            <a:schemeClr val="accent6"/>
          </a:fillRef>
          <a:effectRef idx="2">
            <a:schemeClr val="accent6"/>
          </a:effectRef>
          <a:fontRef idx="minor">
            <a:schemeClr val="lt1"/>
          </a:fontRef>
        </p:style>
        <p:txBody>
          <a:bodyPr rot="10800000" vert="eaVert" wrap="none" lIns="45720" rIns="45720" anchor="ctr"/>
          <a:lstStyle/>
          <a:p>
            <a:pPr algn="ctr" eaLnBrk="0" hangingPunct="0">
              <a:lnSpc>
                <a:spcPct val="80000"/>
              </a:lnSpc>
              <a:defRPr/>
            </a:pPr>
            <a:r>
              <a:rPr lang="en-US" sz="2400" dirty="0">
                <a:latin typeface="+mn-lt"/>
                <a:cs typeface="+mn-cs"/>
              </a:rPr>
              <a:t>Recognition/Rewards</a:t>
            </a:r>
          </a:p>
        </p:txBody>
      </p:sp>
      <p:sp>
        <p:nvSpPr>
          <p:cNvPr id="86019" name="AutoShape 3"/>
          <p:cNvSpPr>
            <a:spLocks noChangeArrowheads="1"/>
          </p:cNvSpPr>
          <p:nvPr/>
        </p:nvSpPr>
        <p:spPr bwMode="auto">
          <a:xfrm rot="5036890">
            <a:off x="4452264" y="2892540"/>
            <a:ext cx="1006175" cy="4349286"/>
          </a:xfrm>
          <a:custGeom>
            <a:avLst/>
            <a:gdLst>
              <a:gd name="T0" fmla="*/ 740006 w 21600"/>
              <a:gd name="T1" fmla="*/ 2095500 h 21600"/>
              <a:gd name="T2" fmla="*/ 407988 w 21600"/>
              <a:gd name="T3" fmla="*/ 4191000 h 21600"/>
              <a:gd name="T4" fmla="*/ 75969 w 21600"/>
              <a:gd name="T5" fmla="*/ 2095500 h 21600"/>
              <a:gd name="T6" fmla="*/ 407988 w 21600"/>
              <a:gd name="T7" fmla="*/ 0 h 21600"/>
              <a:gd name="T8" fmla="*/ 0 60000 65536"/>
              <a:gd name="T9" fmla="*/ 0 60000 65536"/>
              <a:gd name="T10" fmla="*/ 0 60000 65536"/>
              <a:gd name="T11" fmla="*/ 0 60000 65536"/>
              <a:gd name="T12" fmla="*/ 3811 w 21600"/>
              <a:gd name="T13" fmla="*/ 3811 h 21600"/>
              <a:gd name="T14" fmla="*/ 17789 w 21600"/>
              <a:gd name="T15" fmla="*/ 17789 h 21600"/>
            </a:gdLst>
            <a:ahLst/>
            <a:cxnLst>
              <a:cxn ang="T8">
                <a:pos x="T0" y="T1"/>
              </a:cxn>
              <a:cxn ang="T9">
                <a:pos x="T2" y="T3"/>
              </a:cxn>
              <a:cxn ang="T10">
                <a:pos x="T4" y="T5"/>
              </a:cxn>
              <a:cxn ang="T11">
                <a:pos x="T6" y="T7"/>
              </a:cxn>
            </a:cxnLst>
            <a:rect l="T12" t="T13" r="T14" b="T15"/>
            <a:pathLst>
              <a:path w="21600" h="21600">
                <a:moveTo>
                  <a:pt x="0" y="0"/>
                </a:moveTo>
                <a:lnTo>
                  <a:pt x="4021" y="21600"/>
                </a:lnTo>
                <a:lnTo>
                  <a:pt x="17579" y="21600"/>
                </a:lnTo>
                <a:lnTo>
                  <a:pt x="21600" y="0"/>
                </a:lnTo>
                <a:close/>
              </a:path>
            </a:pathLst>
          </a:custGeom>
          <a:ln>
            <a:headEnd/>
            <a:tailEnd type="none" w="lg" len="lg"/>
          </a:ln>
        </p:spPr>
        <p:style>
          <a:lnRef idx="1">
            <a:schemeClr val="accent1"/>
          </a:lnRef>
          <a:fillRef idx="3">
            <a:schemeClr val="accent1"/>
          </a:fillRef>
          <a:effectRef idx="2">
            <a:schemeClr val="accent1"/>
          </a:effectRef>
          <a:fontRef idx="minor">
            <a:schemeClr val="lt1"/>
          </a:fontRef>
        </p:style>
        <p:txBody>
          <a:bodyPr rot="10800000" vert="eaVert" wrap="none" lIns="45720" rIns="45720" anchor="ctr"/>
          <a:lstStyle/>
          <a:p>
            <a:pPr algn="ctr" eaLnBrk="0" hangingPunct="0">
              <a:lnSpc>
                <a:spcPct val="80000"/>
              </a:lnSpc>
              <a:defRPr/>
            </a:pPr>
            <a:r>
              <a:rPr lang="en-US" sz="2400">
                <a:latin typeface="+mn-lt"/>
                <a:cs typeface="+mn-cs"/>
              </a:rPr>
              <a:t>Recruiting/Retention</a:t>
            </a:r>
          </a:p>
        </p:txBody>
      </p:sp>
      <p:sp>
        <p:nvSpPr>
          <p:cNvPr id="86020" name="AutoShape 4"/>
          <p:cNvSpPr>
            <a:spLocks noChangeArrowheads="1"/>
          </p:cNvSpPr>
          <p:nvPr/>
        </p:nvSpPr>
        <p:spPr bwMode="auto">
          <a:xfrm rot="4803360">
            <a:off x="4330585" y="2105750"/>
            <a:ext cx="1187735" cy="4163228"/>
          </a:xfrm>
          <a:custGeom>
            <a:avLst/>
            <a:gdLst>
              <a:gd name="T0" fmla="*/ 519650 w 21600"/>
              <a:gd name="T1" fmla="*/ 2161382 h 21600"/>
              <a:gd name="T2" fmla="*/ 282575 w 21600"/>
              <a:gd name="T3" fmla="*/ 4322763 h 21600"/>
              <a:gd name="T4" fmla="*/ 45500 w 21600"/>
              <a:gd name="T5" fmla="*/ 2161382 h 21600"/>
              <a:gd name="T6" fmla="*/ 282575 w 21600"/>
              <a:gd name="T7" fmla="*/ 0 h 21600"/>
              <a:gd name="T8" fmla="*/ 0 60000 65536"/>
              <a:gd name="T9" fmla="*/ 0 60000 65536"/>
              <a:gd name="T10" fmla="*/ 0 60000 65536"/>
              <a:gd name="T11" fmla="*/ 0 60000 65536"/>
              <a:gd name="T12" fmla="*/ 3539 w 21600"/>
              <a:gd name="T13" fmla="*/ 3539 h 21600"/>
              <a:gd name="T14" fmla="*/ 18061 w 21600"/>
              <a:gd name="T15" fmla="*/ 18061 h 21600"/>
            </a:gdLst>
            <a:ahLst/>
            <a:cxnLst>
              <a:cxn ang="T8">
                <a:pos x="T0" y="T1"/>
              </a:cxn>
              <a:cxn ang="T9">
                <a:pos x="T2" y="T3"/>
              </a:cxn>
              <a:cxn ang="T10">
                <a:pos x="T4" y="T5"/>
              </a:cxn>
              <a:cxn ang="T11">
                <a:pos x="T6" y="T7"/>
              </a:cxn>
            </a:cxnLst>
            <a:rect l="T12" t="T13" r="T14" b="T15"/>
            <a:pathLst>
              <a:path w="21600" h="21600">
                <a:moveTo>
                  <a:pt x="0" y="0"/>
                </a:moveTo>
                <a:lnTo>
                  <a:pt x="3477" y="21600"/>
                </a:lnTo>
                <a:lnTo>
                  <a:pt x="18123" y="21600"/>
                </a:lnTo>
                <a:lnTo>
                  <a:pt x="21600" y="0"/>
                </a:lnTo>
                <a:close/>
              </a:path>
            </a:pathLst>
          </a:custGeom>
          <a:ln>
            <a:headEnd/>
            <a:tailEnd type="none" w="lg" len="lg"/>
          </a:ln>
        </p:spPr>
        <p:style>
          <a:lnRef idx="1">
            <a:schemeClr val="accent5"/>
          </a:lnRef>
          <a:fillRef idx="3">
            <a:schemeClr val="accent5"/>
          </a:fillRef>
          <a:effectRef idx="2">
            <a:schemeClr val="accent5"/>
          </a:effectRef>
          <a:fontRef idx="minor">
            <a:schemeClr val="lt1"/>
          </a:fontRef>
        </p:style>
        <p:txBody>
          <a:bodyPr rot="10800000" vert="eaVert" wrap="none" lIns="45720" rIns="45720" anchor="ctr"/>
          <a:lstStyle/>
          <a:p>
            <a:pPr algn="ctr" eaLnBrk="0" hangingPunct="0">
              <a:lnSpc>
                <a:spcPct val="80000"/>
              </a:lnSpc>
              <a:defRPr/>
            </a:pPr>
            <a:r>
              <a:rPr lang="en-US" sz="2400">
                <a:latin typeface="+mn-lt"/>
                <a:cs typeface="+mn-cs"/>
              </a:rPr>
              <a:t>Training</a:t>
            </a:r>
          </a:p>
        </p:txBody>
      </p:sp>
      <p:sp>
        <p:nvSpPr>
          <p:cNvPr id="86022" name="AutoShape 6"/>
          <p:cNvSpPr>
            <a:spLocks noChangeArrowheads="1"/>
          </p:cNvSpPr>
          <p:nvPr/>
        </p:nvSpPr>
        <p:spPr bwMode="auto">
          <a:xfrm rot="4501177">
            <a:off x="4376612" y="710493"/>
            <a:ext cx="1104686" cy="4309910"/>
          </a:xfrm>
          <a:custGeom>
            <a:avLst/>
            <a:gdLst>
              <a:gd name="T0" fmla="*/ 817064 w 21600"/>
              <a:gd name="T1" fmla="*/ 2393157 h 21600"/>
              <a:gd name="T2" fmla="*/ 492125 w 21600"/>
              <a:gd name="T3" fmla="*/ 4786313 h 21600"/>
              <a:gd name="T4" fmla="*/ 167186 w 21600"/>
              <a:gd name="T5" fmla="*/ 2393157 h 21600"/>
              <a:gd name="T6" fmla="*/ 492125 w 21600"/>
              <a:gd name="T7" fmla="*/ 0 h 21600"/>
              <a:gd name="T8" fmla="*/ 0 60000 65536"/>
              <a:gd name="T9" fmla="*/ 0 60000 65536"/>
              <a:gd name="T10" fmla="*/ 0 60000 65536"/>
              <a:gd name="T11" fmla="*/ 0 60000 65536"/>
              <a:gd name="T12" fmla="*/ 5469 w 21600"/>
              <a:gd name="T13" fmla="*/ 5469 h 21600"/>
              <a:gd name="T14" fmla="*/ 16131 w 21600"/>
              <a:gd name="T15" fmla="*/ 16131 h 21600"/>
            </a:gdLst>
            <a:ahLst/>
            <a:cxnLst>
              <a:cxn ang="T8">
                <a:pos x="T0" y="T1"/>
              </a:cxn>
              <a:cxn ang="T9">
                <a:pos x="T2" y="T3"/>
              </a:cxn>
              <a:cxn ang="T10">
                <a:pos x="T4" y="T5"/>
              </a:cxn>
              <a:cxn ang="T11">
                <a:pos x="T6" y="T7"/>
              </a:cxn>
            </a:cxnLst>
            <a:rect l="T12" t="T13" r="T14" b="T15"/>
            <a:pathLst>
              <a:path w="21600" h="21600">
                <a:moveTo>
                  <a:pt x="0" y="0"/>
                </a:moveTo>
                <a:lnTo>
                  <a:pt x="7337" y="21600"/>
                </a:lnTo>
                <a:lnTo>
                  <a:pt x="14263" y="21600"/>
                </a:lnTo>
                <a:lnTo>
                  <a:pt x="21600" y="0"/>
                </a:lnTo>
                <a:close/>
              </a:path>
            </a:pathLst>
          </a:custGeom>
          <a:ln>
            <a:headEnd/>
            <a:tailEnd type="none" w="lg" len="lg"/>
          </a:ln>
        </p:spPr>
        <p:style>
          <a:lnRef idx="1">
            <a:schemeClr val="accent4"/>
          </a:lnRef>
          <a:fillRef idx="3">
            <a:schemeClr val="accent4"/>
          </a:fillRef>
          <a:effectRef idx="2">
            <a:schemeClr val="accent4"/>
          </a:effectRef>
          <a:fontRef idx="minor">
            <a:schemeClr val="lt1"/>
          </a:fontRef>
        </p:style>
        <p:txBody>
          <a:bodyPr rot="10800000" vert="eaVert" wrap="none" lIns="45720" rIns="45720" anchor="ctr"/>
          <a:lstStyle/>
          <a:p>
            <a:pPr algn="ctr" eaLnBrk="0" hangingPunct="0">
              <a:lnSpc>
                <a:spcPct val="80000"/>
              </a:lnSpc>
              <a:defRPr/>
            </a:pPr>
            <a:r>
              <a:rPr lang="en-US" sz="2400" dirty="0">
                <a:latin typeface="+mn-lt"/>
                <a:cs typeface="+mn-cs"/>
              </a:rPr>
              <a:t>Knowledge Management</a:t>
            </a:r>
          </a:p>
        </p:txBody>
      </p:sp>
      <p:sp>
        <p:nvSpPr>
          <p:cNvPr id="30726" name="Rectangle 7"/>
          <p:cNvSpPr>
            <a:spLocks noGrp="1" noChangeArrowheads="1"/>
          </p:cNvSpPr>
          <p:nvPr>
            <p:ph type="title"/>
          </p:nvPr>
        </p:nvSpPr>
        <p:spPr>
          <a:xfrm>
            <a:off x="214312" y="1447800"/>
            <a:ext cx="8036719" cy="517922"/>
          </a:xfrm>
        </p:spPr>
        <p:txBody>
          <a:bodyPr/>
          <a:lstStyle/>
          <a:p>
            <a:r>
              <a:rPr lang="en-US" dirty="0" smtClean="0"/>
              <a:t>Closing the Performance Gap</a:t>
            </a:r>
          </a:p>
        </p:txBody>
      </p:sp>
      <p:sp>
        <p:nvSpPr>
          <p:cNvPr id="30727" name="Text Box 8"/>
          <p:cNvSpPr txBox="1">
            <a:spLocks noChangeArrowheads="1"/>
          </p:cNvSpPr>
          <p:nvPr/>
        </p:nvSpPr>
        <p:spPr bwMode="auto">
          <a:xfrm>
            <a:off x="838200" y="2555875"/>
            <a:ext cx="2806700" cy="873125"/>
          </a:xfrm>
          <a:prstGeom prst="rect">
            <a:avLst/>
          </a:prstGeom>
          <a:noFill/>
          <a:ln w="12700">
            <a:noFill/>
            <a:miter lim="800000"/>
            <a:headEnd/>
            <a:tailEnd type="none" w="lg" len="lg"/>
          </a:ln>
        </p:spPr>
        <p:txBody>
          <a:bodyPr lIns="45720" rIns="45720"/>
          <a:lstStyle/>
          <a:p>
            <a:pPr algn="ctr" eaLnBrk="0" hangingPunct="0">
              <a:lnSpc>
                <a:spcPct val="80000"/>
              </a:lnSpc>
              <a:defRPr/>
            </a:pPr>
            <a:r>
              <a:rPr lang="en-US" sz="2400" b="1" dirty="0">
                <a:latin typeface="+mn-lt"/>
                <a:cs typeface="+mn-cs"/>
              </a:rPr>
              <a:t>Today’s Average Performance</a:t>
            </a:r>
          </a:p>
        </p:txBody>
      </p:sp>
      <p:sp>
        <p:nvSpPr>
          <p:cNvPr id="30731" name="Text Box 28"/>
          <p:cNvSpPr txBox="1">
            <a:spLocks noChangeArrowheads="1"/>
          </p:cNvSpPr>
          <p:nvPr/>
        </p:nvSpPr>
        <p:spPr bwMode="auto">
          <a:xfrm>
            <a:off x="4066958" y="6470650"/>
            <a:ext cx="1733550" cy="387350"/>
          </a:xfrm>
          <a:prstGeom prst="rect">
            <a:avLst/>
          </a:prstGeom>
          <a:noFill/>
          <a:ln w="12700">
            <a:noFill/>
            <a:miter lim="800000"/>
            <a:headEnd/>
            <a:tailEnd type="none" w="lg" len="lg"/>
          </a:ln>
        </p:spPr>
        <p:txBody>
          <a:bodyPr wrap="none" lIns="45720" rIns="45720">
            <a:spAutoFit/>
          </a:bodyPr>
          <a:lstStyle/>
          <a:p>
            <a:pPr eaLnBrk="0" hangingPunct="0">
              <a:lnSpc>
                <a:spcPct val="80000"/>
              </a:lnSpc>
              <a:defRPr/>
            </a:pPr>
            <a:r>
              <a:rPr lang="en-US" sz="2400" i="1" dirty="0">
                <a:latin typeface="+mn-lt"/>
                <a:cs typeface="+mn-cs"/>
              </a:rPr>
              <a:t>Levers to Pull</a:t>
            </a:r>
          </a:p>
        </p:txBody>
      </p:sp>
      <p:grpSp>
        <p:nvGrpSpPr>
          <p:cNvPr id="2" name="Group 29"/>
          <p:cNvGrpSpPr>
            <a:grpSpLocks/>
          </p:cNvGrpSpPr>
          <p:nvPr/>
        </p:nvGrpSpPr>
        <p:grpSpPr bwMode="auto">
          <a:xfrm>
            <a:off x="8334162" y="3541713"/>
            <a:ext cx="733638" cy="3041651"/>
            <a:chOff x="4992" y="2379"/>
            <a:chExt cx="388" cy="1916"/>
          </a:xfrm>
          <a:solidFill>
            <a:schemeClr val="bg1"/>
          </a:solidFill>
        </p:grpSpPr>
        <p:sp>
          <p:nvSpPr>
            <p:cNvPr id="30736" name="Text Box 30"/>
            <p:cNvSpPr txBox="1">
              <a:spLocks noChangeArrowheads="1"/>
            </p:cNvSpPr>
            <p:nvPr/>
          </p:nvSpPr>
          <p:spPr bwMode="auto">
            <a:xfrm rot="5400000">
              <a:off x="4346" y="3260"/>
              <a:ext cx="1916" cy="153"/>
            </a:xfrm>
            <a:prstGeom prst="rect">
              <a:avLst/>
            </a:prstGeom>
            <a:noFill/>
            <a:ln w="12700">
              <a:noFill/>
              <a:miter lim="800000"/>
              <a:headEnd/>
              <a:tailEnd type="none" w="lg" len="lg"/>
            </a:ln>
          </p:spPr>
          <p:txBody>
            <a:bodyPr wrap="none" lIns="45720" rIns="45720">
              <a:spAutoFit/>
            </a:bodyPr>
            <a:lstStyle/>
            <a:p>
              <a:pPr algn="ctr" eaLnBrk="0" hangingPunct="0">
                <a:lnSpc>
                  <a:spcPct val="80000"/>
                </a:lnSpc>
                <a:defRPr/>
              </a:pPr>
              <a:r>
                <a:rPr lang="en-US" sz="1600" b="1" i="1" dirty="0">
                  <a:latin typeface="+mn-lt"/>
                  <a:cs typeface="+mn-cs"/>
                </a:rPr>
                <a:t>Traditionally addressed by HR</a:t>
              </a:r>
            </a:p>
          </p:txBody>
        </p:sp>
        <p:sp>
          <p:nvSpPr>
            <p:cNvPr id="30737" name="AutoShape 31"/>
            <p:cNvSpPr>
              <a:spLocks/>
            </p:cNvSpPr>
            <p:nvPr/>
          </p:nvSpPr>
          <p:spPr bwMode="auto">
            <a:xfrm>
              <a:off x="4992" y="2552"/>
              <a:ext cx="240" cy="1560"/>
            </a:xfrm>
            <a:prstGeom prst="rightBrace">
              <a:avLst>
                <a:gd name="adj1" fmla="val 54167"/>
                <a:gd name="adj2" fmla="val 50000"/>
              </a:avLst>
            </a:prstGeom>
            <a:solidFill>
              <a:schemeClr val="accent3"/>
            </a:solidFill>
            <a:ln w="12700">
              <a:noFill/>
              <a:round/>
              <a:headEnd/>
              <a:tailEnd type="none" w="lg" len="lg"/>
            </a:ln>
          </p:spPr>
          <p:txBody>
            <a:bodyPr wrap="none" lIns="45720" rIns="45720" anchor="ctr"/>
            <a:lstStyle/>
            <a:p>
              <a:pPr>
                <a:defRPr/>
              </a:pPr>
              <a:endParaRPr lang="en-US" sz="2000">
                <a:latin typeface="+mn-lt"/>
                <a:cs typeface="+mn-cs"/>
              </a:endParaRPr>
            </a:p>
          </p:txBody>
        </p:sp>
      </p:grpSp>
      <p:grpSp>
        <p:nvGrpSpPr>
          <p:cNvPr id="3" name="Group 32"/>
          <p:cNvGrpSpPr>
            <a:grpSpLocks/>
          </p:cNvGrpSpPr>
          <p:nvPr/>
        </p:nvGrpSpPr>
        <p:grpSpPr bwMode="auto">
          <a:xfrm>
            <a:off x="8359558" y="1898650"/>
            <a:ext cx="676275" cy="2235200"/>
            <a:chOff x="5008" y="1416"/>
            <a:chExt cx="426" cy="1408"/>
          </a:xfrm>
        </p:grpSpPr>
        <p:sp>
          <p:nvSpPr>
            <p:cNvPr id="30734" name="Text Box 33"/>
            <p:cNvSpPr txBox="1">
              <a:spLocks noChangeArrowheads="1"/>
            </p:cNvSpPr>
            <p:nvPr/>
          </p:nvSpPr>
          <p:spPr bwMode="auto">
            <a:xfrm rot="5400000">
              <a:off x="4752" y="1979"/>
              <a:ext cx="1180" cy="185"/>
            </a:xfrm>
            <a:prstGeom prst="rect">
              <a:avLst/>
            </a:prstGeom>
            <a:noFill/>
            <a:ln w="12700">
              <a:noFill/>
              <a:miter lim="800000"/>
              <a:headEnd/>
              <a:tailEnd type="none" w="lg" len="lg"/>
            </a:ln>
          </p:spPr>
          <p:txBody>
            <a:bodyPr lIns="45720" rIns="45720">
              <a:spAutoFit/>
            </a:bodyPr>
            <a:lstStyle/>
            <a:p>
              <a:pPr algn="ctr" eaLnBrk="0" hangingPunct="0">
                <a:lnSpc>
                  <a:spcPct val="80000"/>
                </a:lnSpc>
                <a:defRPr/>
              </a:pPr>
              <a:r>
                <a:rPr lang="en-US" sz="1600" b="1" i="1" dirty="0">
                  <a:solidFill>
                    <a:schemeClr val="accent4"/>
                  </a:solidFill>
                  <a:latin typeface="+mn-lt"/>
                  <a:cs typeface="+mn-cs"/>
                </a:rPr>
                <a:t>Learning 2.0</a:t>
              </a:r>
            </a:p>
          </p:txBody>
        </p:sp>
        <p:sp>
          <p:nvSpPr>
            <p:cNvPr id="30735" name="AutoShape 34"/>
            <p:cNvSpPr>
              <a:spLocks/>
            </p:cNvSpPr>
            <p:nvPr/>
          </p:nvSpPr>
          <p:spPr bwMode="auto">
            <a:xfrm>
              <a:off x="5008" y="1416"/>
              <a:ext cx="261" cy="1408"/>
            </a:xfrm>
            <a:prstGeom prst="rightBrace">
              <a:avLst>
                <a:gd name="adj1" fmla="val 46488"/>
                <a:gd name="adj2" fmla="val 50000"/>
              </a:avLst>
            </a:prstGeom>
            <a:solidFill>
              <a:schemeClr val="accent4"/>
            </a:solidFill>
            <a:ln w="12700">
              <a:noFill/>
              <a:round/>
              <a:headEnd/>
              <a:tailEnd type="none" w="lg" len="lg"/>
            </a:ln>
          </p:spPr>
          <p:txBody>
            <a:bodyPr wrap="none" lIns="45720" rIns="45720" anchor="ctr"/>
            <a:lstStyle/>
            <a:p>
              <a:pPr>
                <a:defRPr/>
              </a:pPr>
              <a:endParaRPr lang="en-US" sz="2000">
                <a:latin typeface="+mn-lt"/>
                <a:cs typeface="+mn-cs"/>
              </a:endParaRPr>
            </a:p>
          </p:txBody>
        </p:sp>
      </p:grpSp>
      <p:sp>
        <p:nvSpPr>
          <p:cNvPr id="86021" name="AutoShape 5"/>
          <p:cNvSpPr>
            <a:spLocks noChangeArrowheads="1"/>
          </p:cNvSpPr>
          <p:nvPr/>
        </p:nvSpPr>
        <p:spPr bwMode="auto">
          <a:xfrm rot="4620118">
            <a:off x="4515745" y="1275296"/>
            <a:ext cx="714187" cy="4280595"/>
          </a:xfrm>
          <a:custGeom>
            <a:avLst/>
            <a:gdLst>
              <a:gd name="T0" fmla="*/ 769750 w 21600"/>
              <a:gd name="T1" fmla="*/ 2255044 h 21600"/>
              <a:gd name="T2" fmla="*/ 421482 w 21600"/>
              <a:gd name="T3" fmla="*/ 4510087 h 21600"/>
              <a:gd name="T4" fmla="*/ 73213 w 21600"/>
              <a:gd name="T5" fmla="*/ 2255044 h 21600"/>
              <a:gd name="T6" fmla="*/ 421482 w 21600"/>
              <a:gd name="T7" fmla="*/ 0 h 21600"/>
              <a:gd name="T8" fmla="*/ 0 60000 65536"/>
              <a:gd name="T9" fmla="*/ 0 60000 65536"/>
              <a:gd name="T10" fmla="*/ 0 60000 65536"/>
              <a:gd name="T11" fmla="*/ 0 60000 65536"/>
              <a:gd name="T12" fmla="*/ 3676 w 21600"/>
              <a:gd name="T13" fmla="*/ 3676 h 21600"/>
              <a:gd name="T14" fmla="*/ 17924 w 21600"/>
              <a:gd name="T15" fmla="*/ 17924 h 21600"/>
            </a:gdLst>
            <a:ahLst/>
            <a:cxnLst>
              <a:cxn ang="T8">
                <a:pos x="T0" y="T1"/>
              </a:cxn>
              <a:cxn ang="T9">
                <a:pos x="T2" y="T3"/>
              </a:cxn>
              <a:cxn ang="T10">
                <a:pos x="T4" y="T5"/>
              </a:cxn>
              <a:cxn ang="T11">
                <a:pos x="T6" y="T7"/>
              </a:cxn>
            </a:cxnLst>
            <a:rect l="T12" t="T13" r="T14" b="T15"/>
            <a:pathLst>
              <a:path w="21600" h="21600">
                <a:moveTo>
                  <a:pt x="0" y="0"/>
                </a:moveTo>
                <a:lnTo>
                  <a:pt x="3752" y="21600"/>
                </a:lnTo>
                <a:lnTo>
                  <a:pt x="17848" y="21600"/>
                </a:lnTo>
                <a:lnTo>
                  <a:pt x="21600" y="0"/>
                </a:lnTo>
                <a:close/>
              </a:path>
            </a:pathLst>
          </a:custGeom>
          <a:ln>
            <a:headEnd/>
            <a:tailEnd type="none" w="lg" len="lg"/>
          </a:ln>
        </p:spPr>
        <p:style>
          <a:lnRef idx="1">
            <a:schemeClr val="accent4"/>
          </a:lnRef>
          <a:fillRef idx="3">
            <a:schemeClr val="accent4"/>
          </a:fillRef>
          <a:effectRef idx="2">
            <a:schemeClr val="accent4"/>
          </a:effectRef>
          <a:fontRef idx="minor">
            <a:schemeClr val="lt1"/>
          </a:fontRef>
        </p:style>
        <p:txBody>
          <a:bodyPr rot="10800000" vert="eaVert" wrap="none" lIns="45720" rIns="45720" anchor="ctr"/>
          <a:lstStyle/>
          <a:p>
            <a:pPr algn="ctr" eaLnBrk="0" hangingPunct="0">
              <a:lnSpc>
                <a:spcPct val="80000"/>
              </a:lnSpc>
              <a:defRPr/>
            </a:pPr>
            <a:r>
              <a:rPr lang="en-US" sz="2400" dirty="0">
                <a:latin typeface="+mn-lt"/>
                <a:cs typeface="+mn-cs"/>
              </a:rPr>
              <a:t>On The Job Learning</a:t>
            </a:r>
          </a:p>
        </p:txBody>
      </p:sp>
      <p:sp>
        <p:nvSpPr>
          <p:cNvPr id="44" name="AutoShape 6"/>
          <p:cNvSpPr>
            <a:spLocks noChangeArrowheads="1"/>
          </p:cNvSpPr>
          <p:nvPr/>
        </p:nvSpPr>
        <p:spPr bwMode="auto">
          <a:xfrm>
            <a:off x="1412658" y="5480050"/>
            <a:ext cx="1816100" cy="1005840"/>
          </a:xfrm>
          <a:prstGeom prst="flowChartMagneticDisk">
            <a:avLst/>
          </a:prstGeom>
          <a:ln>
            <a:headEnd/>
            <a:tailEnd type="none" w="lg" len="lg"/>
          </a:ln>
        </p:spPr>
        <p:style>
          <a:lnRef idx="1">
            <a:schemeClr val="accent6"/>
          </a:lnRef>
          <a:fillRef idx="3">
            <a:schemeClr val="accent6"/>
          </a:fillRef>
          <a:effectRef idx="2">
            <a:schemeClr val="accent6"/>
          </a:effectRef>
          <a:fontRef idx="minor">
            <a:schemeClr val="lt1"/>
          </a:fontRef>
        </p:style>
        <p:txBody>
          <a:bodyPr wrap="none" lIns="45720" rIns="45720" anchor="b">
            <a:normAutofit/>
          </a:bodyPr>
          <a:lstStyle/>
          <a:p>
            <a:pPr algn="ctr" eaLnBrk="0" hangingPunct="0">
              <a:lnSpc>
                <a:spcPct val="80000"/>
              </a:lnSpc>
            </a:pPr>
            <a:r>
              <a:rPr lang="en-US" sz="2000" kern="10" dirty="0" smtClean="0">
                <a:latin typeface="Arial"/>
                <a:cs typeface="Arial"/>
              </a:rPr>
              <a:t>Motivation</a:t>
            </a:r>
            <a:endParaRPr lang="en-US" sz="2000" b="1" dirty="0"/>
          </a:p>
        </p:txBody>
      </p:sp>
      <p:sp>
        <p:nvSpPr>
          <p:cNvPr id="45" name="AutoShape 7"/>
          <p:cNvSpPr>
            <a:spLocks noChangeArrowheads="1"/>
          </p:cNvSpPr>
          <p:nvPr/>
        </p:nvSpPr>
        <p:spPr bwMode="auto">
          <a:xfrm>
            <a:off x="1412658" y="4731698"/>
            <a:ext cx="1816100" cy="1005840"/>
          </a:xfrm>
          <a:prstGeom prst="flowChartMagneticDisk">
            <a:avLst/>
          </a:prstGeom>
          <a:ln>
            <a:headEnd/>
            <a:tailEnd type="none" w="lg" len="lg"/>
          </a:ln>
        </p:spPr>
        <p:style>
          <a:lnRef idx="1">
            <a:schemeClr val="accent1"/>
          </a:lnRef>
          <a:fillRef idx="3">
            <a:schemeClr val="accent1"/>
          </a:fillRef>
          <a:effectRef idx="2">
            <a:schemeClr val="accent1"/>
          </a:effectRef>
          <a:fontRef idx="minor">
            <a:schemeClr val="lt1"/>
          </a:fontRef>
        </p:style>
        <p:txBody>
          <a:bodyPr wrap="none" lIns="45720" rIns="45720" anchor="b">
            <a:normAutofit/>
          </a:bodyPr>
          <a:lstStyle/>
          <a:p>
            <a:pPr algn="ctr" eaLnBrk="0" hangingPunct="0">
              <a:lnSpc>
                <a:spcPct val="80000"/>
              </a:lnSpc>
            </a:pPr>
            <a:r>
              <a:rPr lang="en-US" sz="2000" kern="10" dirty="0" smtClean="0">
                <a:latin typeface="Arial"/>
                <a:cs typeface="Arial"/>
              </a:rPr>
              <a:t>Aptitude</a:t>
            </a:r>
            <a:endParaRPr lang="en-US" sz="2000" b="1" dirty="0"/>
          </a:p>
        </p:txBody>
      </p:sp>
      <p:sp>
        <p:nvSpPr>
          <p:cNvPr id="46" name="AutoShape 8"/>
          <p:cNvSpPr>
            <a:spLocks noChangeArrowheads="1"/>
          </p:cNvSpPr>
          <p:nvPr/>
        </p:nvSpPr>
        <p:spPr bwMode="auto">
          <a:xfrm>
            <a:off x="1412658" y="3777946"/>
            <a:ext cx="1816100" cy="1280160"/>
          </a:xfrm>
          <a:prstGeom prst="flowChartMagneticDisk">
            <a:avLst/>
          </a:prstGeom>
          <a:ln>
            <a:headEnd/>
            <a:tailEnd type="none" w="lg" len="lg"/>
          </a:ln>
        </p:spPr>
        <p:style>
          <a:lnRef idx="1">
            <a:schemeClr val="accent5"/>
          </a:lnRef>
          <a:fillRef idx="3">
            <a:schemeClr val="accent5"/>
          </a:fillRef>
          <a:effectRef idx="2">
            <a:schemeClr val="accent5"/>
          </a:effectRef>
          <a:fontRef idx="minor">
            <a:schemeClr val="lt1"/>
          </a:fontRef>
        </p:style>
        <p:txBody>
          <a:bodyPr wrap="none" lIns="45720" rIns="45720" anchor="t">
            <a:normAutofit fontScale="92500" lnSpcReduction="10000"/>
          </a:bodyPr>
          <a:lstStyle/>
          <a:p>
            <a:pPr algn="ctr"/>
            <a:r>
              <a:rPr lang="en-US" sz="2000" b="1" dirty="0" smtClean="0"/>
              <a:t> </a:t>
            </a:r>
            <a:r>
              <a:rPr lang="en-US" sz="2000" kern="10" dirty="0" smtClean="0">
                <a:latin typeface="Arial"/>
                <a:cs typeface="Arial"/>
              </a:rPr>
              <a:t>Skills and</a:t>
            </a:r>
          </a:p>
          <a:p>
            <a:pPr algn="ctr"/>
            <a:r>
              <a:rPr lang="en-US" sz="2000" kern="10" dirty="0" smtClean="0">
                <a:latin typeface="Arial"/>
                <a:cs typeface="Arial"/>
              </a:rPr>
              <a:t>Competencies</a:t>
            </a:r>
          </a:p>
          <a:p>
            <a:pPr algn="ctr" eaLnBrk="0" hangingPunct="0">
              <a:lnSpc>
                <a:spcPct val="80000"/>
              </a:lnSpc>
            </a:pPr>
            <a:endParaRPr lang="en-US" sz="2000" b="1" dirty="0"/>
          </a:p>
        </p:txBody>
      </p:sp>
      <p:sp>
        <p:nvSpPr>
          <p:cNvPr id="47" name="AutoShape 9"/>
          <p:cNvSpPr>
            <a:spLocks noChangeArrowheads="1"/>
          </p:cNvSpPr>
          <p:nvPr/>
        </p:nvSpPr>
        <p:spPr bwMode="auto">
          <a:xfrm>
            <a:off x="1412658" y="3178810"/>
            <a:ext cx="1816100" cy="1005840"/>
          </a:xfrm>
          <a:prstGeom prst="flowChartMagneticDisk">
            <a:avLst/>
          </a:prstGeom>
          <a:ln>
            <a:headEnd/>
            <a:tailEnd type="none" w="lg" len="lg"/>
          </a:ln>
        </p:spPr>
        <p:style>
          <a:lnRef idx="1">
            <a:schemeClr val="accent4"/>
          </a:lnRef>
          <a:fillRef idx="3">
            <a:schemeClr val="accent4"/>
          </a:fillRef>
          <a:effectRef idx="2">
            <a:schemeClr val="accent4"/>
          </a:effectRef>
          <a:fontRef idx="minor">
            <a:schemeClr val="lt1"/>
          </a:fontRef>
        </p:style>
        <p:txBody>
          <a:bodyPr wrap="none" lIns="45720" rIns="45720" anchor="b">
            <a:normAutofit/>
          </a:bodyPr>
          <a:lstStyle/>
          <a:p>
            <a:pPr algn="ctr" eaLnBrk="0" hangingPunct="0">
              <a:lnSpc>
                <a:spcPct val="80000"/>
              </a:lnSpc>
            </a:pPr>
            <a:r>
              <a:rPr lang="en-US" sz="2000" kern="10" dirty="0" smtClean="0">
                <a:latin typeface="Arial"/>
                <a:cs typeface="Arial"/>
              </a:rPr>
              <a:t>Knowledge</a:t>
            </a:r>
            <a:endParaRPr lang="en-US" sz="2000" b="1" dirty="0"/>
          </a:p>
        </p:txBody>
      </p:sp>
      <p:sp>
        <p:nvSpPr>
          <p:cNvPr id="48" name="AutoShape 6"/>
          <p:cNvSpPr>
            <a:spLocks noChangeArrowheads="1"/>
          </p:cNvSpPr>
          <p:nvPr/>
        </p:nvSpPr>
        <p:spPr bwMode="auto">
          <a:xfrm>
            <a:off x="6581558" y="5175250"/>
            <a:ext cx="1816100" cy="1280160"/>
          </a:xfrm>
          <a:prstGeom prst="flowChartMagneticDisk">
            <a:avLst/>
          </a:prstGeom>
          <a:ln>
            <a:headEnd/>
            <a:tailEnd type="none" w="lg" len="lg"/>
          </a:ln>
        </p:spPr>
        <p:style>
          <a:lnRef idx="1">
            <a:schemeClr val="accent6"/>
          </a:lnRef>
          <a:fillRef idx="3">
            <a:schemeClr val="accent6"/>
          </a:fillRef>
          <a:effectRef idx="2">
            <a:schemeClr val="accent6"/>
          </a:effectRef>
          <a:fontRef idx="minor">
            <a:schemeClr val="lt1"/>
          </a:fontRef>
        </p:style>
        <p:txBody>
          <a:bodyPr wrap="none" lIns="45720" rIns="45720" anchor="b">
            <a:normAutofit/>
          </a:bodyPr>
          <a:lstStyle/>
          <a:p>
            <a:pPr algn="ctr" eaLnBrk="0" hangingPunct="0">
              <a:lnSpc>
                <a:spcPct val="80000"/>
              </a:lnSpc>
            </a:pPr>
            <a:r>
              <a:rPr lang="en-US" sz="2000" kern="10" dirty="0" smtClean="0">
                <a:latin typeface="Arial"/>
                <a:cs typeface="Arial"/>
              </a:rPr>
              <a:t>Motivation</a:t>
            </a:r>
            <a:endParaRPr lang="en-US" sz="2000" b="1" dirty="0"/>
          </a:p>
        </p:txBody>
      </p:sp>
      <p:sp>
        <p:nvSpPr>
          <p:cNvPr id="49" name="AutoShape 7"/>
          <p:cNvSpPr>
            <a:spLocks noChangeArrowheads="1"/>
          </p:cNvSpPr>
          <p:nvPr/>
        </p:nvSpPr>
        <p:spPr bwMode="auto">
          <a:xfrm>
            <a:off x="6581558" y="4260850"/>
            <a:ext cx="1816100" cy="1280160"/>
          </a:xfrm>
          <a:prstGeom prst="flowChartMagneticDisk">
            <a:avLst/>
          </a:prstGeom>
          <a:ln>
            <a:headEnd/>
            <a:tailEnd type="none" w="lg" len="lg"/>
          </a:ln>
        </p:spPr>
        <p:style>
          <a:lnRef idx="1">
            <a:schemeClr val="accent1"/>
          </a:lnRef>
          <a:fillRef idx="3">
            <a:schemeClr val="accent1"/>
          </a:fillRef>
          <a:effectRef idx="2">
            <a:schemeClr val="accent1"/>
          </a:effectRef>
          <a:fontRef idx="minor">
            <a:schemeClr val="lt1"/>
          </a:fontRef>
        </p:style>
        <p:txBody>
          <a:bodyPr wrap="none" lIns="45720" rIns="45720" anchor="b">
            <a:normAutofit/>
          </a:bodyPr>
          <a:lstStyle/>
          <a:p>
            <a:pPr algn="ctr" eaLnBrk="0" hangingPunct="0">
              <a:lnSpc>
                <a:spcPct val="80000"/>
              </a:lnSpc>
            </a:pPr>
            <a:r>
              <a:rPr lang="en-US" sz="2000" kern="10" dirty="0" smtClean="0">
                <a:latin typeface="Arial"/>
                <a:cs typeface="Arial"/>
              </a:rPr>
              <a:t>Aptitude</a:t>
            </a:r>
            <a:endParaRPr lang="en-US" sz="2000" b="1" dirty="0"/>
          </a:p>
        </p:txBody>
      </p:sp>
      <p:sp>
        <p:nvSpPr>
          <p:cNvPr id="50" name="AutoShape 8"/>
          <p:cNvSpPr>
            <a:spLocks noChangeArrowheads="1"/>
          </p:cNvSpPr>
          <p:nvPr/>
        </p:nvSpPr>
        <p:spPr bwMode="auto">
          <a:xfrm>
            <a:off x="6581558" y="2904490"/>
            <a:ext cx="1816100" cy="1737360"/>
          </a:xfrm>
          <a:prstGeom prst="flowChartMagneticDisk">
            <a:avLst/>
          </a:prstGeom>
          <a:ln>
            <a:headEnd/>
            <a:tailEnd type="none" w="lg" len="lg"/>
          </a:ln>
        </p:spPr>
        <p:style>
          <a:lnRef idx="1">
            <a:schemeClr val="accent5"/>
          </a:lnRef>
          <a:fillRef idx="3">
            <a:schemeClr val="accent5"/>
          </a:fillRef>
          <a:effectRef idx="2">
            <a:schemeClr val="accent5"/>
          </a:effectRef>
          <a:fontRef idx="minor">
            <a:schemeClr val="lt1"/>
          </a:fontRef>
        </p:style>
        <p:txBody>
          <a:bodyPr wrap="none" lIns="45720" rIns="45720" anchor="t">
            <a:normAutofit/>
          </a:bodyPr>
          <a:lstStyle/>
          <a:p>
            <a:pPr algn="ctr"/>
            <a:r>
              <a:rPr lang="en-US" sz="2000" b="1" dirty="0" smtClean="0"/>
              <a:t> </a:t>
            </a:r>
            <a:r>
              <a:rPr lang="en-US" sz="2000" kern="10" dirty="0" smtClean="0">
                <a:latin typeface="Arial"/>
                <a:cs typeface="Arial"/>
              </a:rPr>
              <a:t>Skills and</a:t>
            </a:r>
          </a:p>
          <a:p>
            <a:pPr algn="ctr"/>
            <a:r>
              <a:rPr lang="en-US" sz="2000" kern="10" dirty="0" smtClean="0">
                <a:latin typeface="Arial"/>
                <a:cs typeface="Arial"/>
              </a:rPr>
              <a:t>Competencies</a:t>
            </a:r>
          </a:p>
          <a:p>
            <a:pPr algn="ctr" eaLnBrk="0" hangingPunct="0">
              <a:lnSpc>
                <a:spcPct val="80000"/>
              </a:lnSpc>
            </a:pPr>
            <a:endParaRPr lang="en-US" sz="2000" b="1" dirty="0"/>
          </a:p>
        </p:txBody>
      </p:sp>
      <p:sp>
        <p:nvSpPr>
          <p:cNvPr id="51" name="AutoShape 9"/>
          <p:cNvSpPr>
            <a:spLocks noChangeArrowheads="1"/>
          </p:cNvSpPr>
          <p:nvPr/>
        </p:nvSpPr>
        <p:spPr bwMode="auto">
          <a:xfrm>
            <a:off x="6581558" y="1685290"/>
            <a:ext cx="1816100" cy="1737360"/>
          </a:xfrm>
          <a:prstGeom prst="flowChartMagneticDisk">
            <a:avLst/>
          </a:prstGeom>
          <a:ln>
            <a:headEnd/>
            <a:tailEnd type="none" w="lg" len="lg"/>
          </a:ln>
        </p:spPr>
        <p:style>
          <a:lnRef idx="1">
            <a:schemeClr val="accent4"/>
          </a:lnRef>
          <a:fillRef idx="3">
            <a:schemeClr val="accent4"/>
          </a:fillRef>
          <a:effectRef idx="2">
            <a:schemeClr val="accent4"/>
          </a:effectRef>
          <a:fontRef idx="minor">
            <a:schemeClr val="lt1"/>
          </a:fontRef>
        </p:style>
        <p:txBody>
          <a:bodyPr wrap="none" lIns="45720" rIns="45720" anchor="ctr">
            <a:normAutofit/>
          </a:bodyPr>
          <a:lstStyle/>
          <a:p>
            <a:pPr algn="ctr" eaLnBrk="0" hangingPunct="0">
              <a:lnSpc>
                <a:spcPct val="80000"/>
              </a:lnSpc>
            </a:pPr>
            <a:r>
              <a:rPr lang="en-US" sz="2000" kern="10" dirty="0" smtClean="0">
                <a:latin typeface="Arial"/>
                <a:cs typeface="Arial"/>
              </a:rPr>
              <a:t>Knowledge</a:t>
            </a:r>
            <a:endParaRPr lang="en-US" sz="2000" b="1" dirty="0"/>
          </a:p>
        </p:txBody>
      </p:sp>
      <p:sp>
        <p:nvSpPr>
          <p:cNvPr id="30728" name="Text Box 9"/>
          <p:cNvSpPr txBox="1">
            <a:spLocks noChangeArrowheads="1"/>
          </p:cNvSpPr>
          <p:nvPr/>
        </p:nvSpPr>
        <p:spPr bwMode="auto">
          <a:xfrm>
            <a:off x="6505358" y="1219200"/>
            <a:ext cx="2501262" cy="683264"/>
          </a:xfrm>
          <a:prstGeom prst="rect">
            <a:avLst/>
          </a:prstGeom>
          <a:noFill/>
          <a:ln w="12700">
            <a:noFill/>
            <a:miter lim="800000"/>
            <a:headEnd/>
            <a:tailEnd type="none" w="lg" len="lg"/>
          </a:ln>
        </p:spPr>
        <p:txBody>
          <a:bodyPr wrap="none" lIns="45720" rIns="45720">
            <a:spAutoFit/>
          </a:bodyPr>
          <a:lstStyle/>
          <a:p>
            <a:pPr algn="ctr" eaLnBrk="0" hangingPunct="0">
              <a:lnSpc>
                <a:spcPct val="80000"/>
              </a:lnSpc>
              <a:defRPr/>
            </a:pPr>
            <a:r>
              <a:rPr lang="en-US" sz="2400" b="1" dirty="0">
                <a:latin typeface="+mn-lt"/>
                <a:cs typeface="+mn-cs"/>
              </a:rPr>
              <a:t>Desired Average</a:t>
            </a:r>
          </a:p>
          <a:p>
            <a:pPr algn="ctr" eaLnBrk="0" hangingPunct="0">
              <a:lnSpc>
                <a:spcPct val="80000"/>
              </a:lnSpc>
              <a:defRPr/>
            </a:pPr>
            <a:r>
              <a:rPr lang="en-US" sz="2400" b="1" dirty="0">
                <a:latin typeface="+mn-lt"/>
                <a:cs typeface="+mn-cs"/>
              </a:rPr>
              <a:t>Performance</a:t>
            </a:r>
          </a:p>
        </p:txBody>
      </p:sp>
      <p:sp>
        <p:nvSpPr>
          <p:cNvPr id="25" name="AutoShape 24"/>
          <p:cNvSpPr>
            <a:spLocks/>
          </p:cNvSpPr>
          <p:nvPr/>
        </p:nvSpPr>
        <p:spPr bwMode="auto">
          <a:xfrm>
            <a:off x="1031658" y="3308690"/>
            <a:ext cx="444500" cy="3017520"/>
          </a:xfrm>
          <a:prstGeom prst="leftBrace">
            <a:avLst>
              <a:gd name="adj1" fmla="val 51389"/>
              <a:gd name="adj2" fmla="val 50000"/>
            </a:avLst>
          </a:prstGeom>
          <a:solidFill>
            <a:schemeClr val="accent3"/>
          </a:solidFill>
          <a:ln w="12700">
            <a:noFill/>
            <a:round/>
            <a:headEnd/>
            <a:tailEnd type="none" w="lg" len="lg"/>
          </a:ln>
        </p:spPr>
        <p:txBody>
          <a:bodyPr wrap="none" lIns="45720" rIns="45720" anchor="ctr"/>
          <a:lstStyle/>
          <a:p>
            <a:pPr>
              <a:defRPr/>
            </a:pPr>
            <a:endParaRPr lang="en-US">
              <a:latin typeface="+mn-lt"/>
              <a:cs typeface="+mn-cs"/>
            </a:endParaRPr>
          </a:p>
        </p:txBody>
      </p:sp>
      <p:sp>
        <p:nvSpPr>
          <p:cNvPr id="26" name="Text Box 25"/>
          <p:cNvSpPr txBox="1">
            <a:spLocks noChangeArrowheads="1"/>
          </p:cNvSpPr>
          <p:nvPr/>
        </p:nvSpPr>
        <p:spPr bwMode="auto">
          <a:xfrm rot="16200000">
            <a:off x="-311150" y="4718050"/>
            <a:ext cx="2265363" cy="338137"/>
          </a:xfrm>
          <a:prstGeom prst="rect">
            <a:avLst/>
          </a:prstGeom>
          <a:noFill/>
          <a:ln w="12700">
            <a:noFill/>
            <a:miter lim="800000"/>
            <a:headEnd/>
            <a:tailEnd type="none" w="lg" len="lg"/>
          </a:ln>
        </p:spPr>
        <p:txBody>
          <a:bodyPr wrap="square" lIns="45720" rIns="45720">
            <a:spAutoFit/>
          </a:bodyPr>
          <a:lstStyle/>
          <a:p>
            <a:pPr eaLnBrk="0" hangingPunct="0">
              <a:lnSpc>
                <a:spcPct val="80000"/>
              </a:lnSpc>
              <a:defRPr/>
            </a:pPr>
            <a:r>
              <a:rPr lang="en-US" sz="2000" i="1" dirty="0">
                <a:latin typeface="+mn-lt"/>
                <a:cs typeface="+mn-cs"/>
              </a:rPr>
              <a:t>Total Performance</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0721"/>
                                        </p:tgtEl>
                                        <p:attrNameLst>
                                          <p:attrName>style.visibility</p:attrName>
                                        </p:attrNameLst>
                                      </p:cBhvr>
                                      <p:to>
                                        <p:strVal val="visible"/>
                                      </p:to>
                                    </p:set>
                                    <p:animEffect transition="in" filter="fade">
                                      <p:cBhvr>
                                        <p:cTn id="7" dur="500"/>
                                        <p:tgtEl>
                                          <p:spTgt spid="30721"/>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6019"/>
                                        </p:tgtEl>
                                        <p:attrNameLst>
                                          <p:attrName>style.visibility</p:attrName>
                                        </p:attrNameLst>
                                      </p:cBhvr>
                                      <p:to>
                                        <p:strVal val="visible"/>
                                      </p:to>
                                    </p:set>
                                    <p:animEffect transition="in" filter="fade">
                                      <p:cBhvr>
                                        <p:cTn id="11" dur="500"/>
                                        <p:tgtEl>
                                          <p:spTgt spid="86019"/>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6020"/>
                                        </p:tgtEl>
                                        <p:attrNameLst>
                                          <p:attrName>style.visibility</p:attrName>
                                        </p:attrNameLst>
                                      </p:cBhvr>
                                      <p:to>
                                        <p:strVal val="visible"/>
                                      </p:to>
                                    </p:set>
                                    <p:animEffect transition="in" filter="fade">
                                      <p:cBhvr>
                                        <p:cTn id="15" dur="500"/>
                                        <p:tgtEl>
                                          <p:spTgt spid="86020"/>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childTnLst>
                                </p:cTn>
                              </p:par>
                            </p:childTnLst>
                          </p:cTn>
                        </p:par>
                        <p:par>
                          <p:cTn id="20" fill="hold">
                            <p:stCondLst>
                              <p:cond delay="2000"/>
                            </p:stCondLst>
                            <p:childTnLst>
                              <p:par>
                                <p:cTn id="21" presetID="10" presetClass="entr" presetSubtype="0" fill="hold" nodeType="afterEffect">
                                  <p:stCondLst>
                                    <p:cond delay="1500"/>
                                  </p:stCondLst>
                                  <p:childTnLst>
                                    <p:set>
                                      <p:cBhvr>
                                        <p:cTn id="22" dur="1" fill="hold">
                                          <p:stCondLst>
                                            <p:cond delay="0"/>
                                          </p:stCondLst>
                                        </p:cTn>
                                        <p:tgtEl>
                                          <p:spTgt spid="86021"/>
                                        </p:tgtEl>
                                        <p:attrNameLst>
                                          <p:attrName>style.visibility</p:attrName>
                                        </p:attrNameLst>
                                      </p:cBhvr>
                                      <p:to>
                                        <p:strVal val="visible"/>
                                      </p:to>
                                    </p:set>
                                    <p:animEffect transition="in" filter="fade">
                                      <p:cBhvr>
                                        <p:cTn id="23" dur="500"/>
                                        <p:tgtEl>
                                          <p:spTgt spid="86021"/>
                                        </p:tgtEl>
                                      </p:cBhvr>
                                    </p:animEffect>
                                  </p:childTnLst>
                                </p:cTn>
                              </p:par>
                            </p:childTnLst>
                          </p:cTn>
                        </p:par>
                        <p:par>
                          <p:cTn id="24" fill="hold">
                            <p:stCondLst>
                              <p:cond delay="4000"/>
                            </p:stCondLst>
                            <p:childTnLst>
                              <p:par>
                                <p:cTn id="25" presetID="10" presetClass="entr" presetSubtype="0" fill="hold" nodeType="afterEffect">
                                  <p:stCondLst>
                                    <p:cond delay="0"/>
                                  </p:stCondLst>
                                  <p:childTnLst>
                                    <p:set>
                                      <p:cBhvr>
                                        <p:cTn id="26" dur="1" fill="hold">
                                          <p:stCondLst>
                                            <p:cond delay="0"/>
                                          </p:stCondLst>
                                        </p:cTn>
                                        <p:tgtEl>
                                          <p:spTgt spid="86022"/>
                                        </p:tgtEl>
                                        <p:attrNameLst>
                                          <p:attrName>style.visibility</p:attrName>
                                        </p:attrNameLst>
                                      </p:cBhvr>
                                      <p:to>
                                        <p:strVal val="visible"/>
                                      </p:to>
                                    </p:set>
                                    <p:animEffect transition="in" filter="fade">
                                      <p:cBhvr>
                                        <p:cTn id="27" dur="500"/>
                                        <p:tgtEl>
                                          <p:spTgt spid="86022"/>
                                        </p:tgtEl>
                                      </p:cBhvr>
                                    </p:animEffect>
                                  </p:childTnLst>
                                </p:cTn>
                              </p:par>
                            </p:childTnLst>
                          </p:cTn>
                        </p:par>
                        <p:par>
                          <p:cTn id="28" fill="hold">
                            <p:stCondLst>
                              <p:cond delay="4500"/>
                            </p:stCondLst>
                            <p:childTnLst>
                              <p:par>
                                <p:cTn id="29" presetID="10" presetClass="entr" presetSubtype="0"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normAutofit fontScale="90000"/>
          </a:bodyPr>
          <a:lstStyle/>
          <a:p>
            <a:r>
              <a:rPr lang="en-US" dirty="0" smtClean="0"/>
              <a:t>Planning for learning in most companies</a:t>
            </a:r>
          </a:p>
        </p:txBody>
      </p:sp>
      <p:pic>
        <p:nvPicPr>
          <p:cNvPr id="24580" name="Picture 3"/>
          <p:cNvPicPr>
            <a:picLocks noChangeAspect="1" noChangeArrowheads="1"/>
          </p:cNvPicPr>
          <p:nvPr/>
        </p:nvPicPr>
        <p:blipFill>
          <a:blip r:embed="rId3"/>
          <a:stretch>
            <a:fillRect/>
          </a:stretch>
        </p:blipFill>
        <p:spPr bwMode="auto">
          <a:xfrm>
            <a:off x="1409700" y="2198914"/>
            <a:ext cx="6324600" cy="4125686"/>
          </a:xfrm>
          <a:prstGeom prst="rect">
            <a:avLst/>
          </a:prstGeom>
          <a:noFill/>
          <a:ln>
            <a:noFill/>
          </a:ln>
        </p:spPr>
      </p:pic>
    </p:spTree>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p:cNvSpPr/>
          <p:nvPr/>
        </p:nvSpPr>
        <p:spPr bwMode="auto">
          <a:xfrm flipH="1">
            <a:off x="4892040" y="1143000"/>
            <a:ext cx="4023360" cy="5486400"/>
          </a:xfrm>
          <a:prstGeom prst="roundRect">
            <a:avLst>
              <a:gd name="adj" fmla="val 5032"/>
            </a:avLst>
          </a:prstGeom>
          <a:gradFill flip="none" rotWithShape="1">
            <a:gsLst>
              <a:gs pos="0">
                <a:schemeClr val="accent1">
                  <a:lumMod val="40000"/>
                  <a:lumOff val="60000"/>
                  <a:alpha val="75000"/>
                </a:schemeClr>
              </a:gs>
              <a:gs pos="41000">
                <a:schemeClr val="accent1">
                  <a:alpha val="25000"/>
                </a:schemeClr>
              </a:gs>
              <a:gs pos="64000">
                <a:schemeClr val="tx1">
                  <a:alpha val="0"/>
                </a:schemeClr>
              </a:gs>
            </a:gsLst>
            <a:path path="circle">
              <a:fillToRect t="100000" r="100000"/>
            </a:path>
            <a:tileRect l="-100000" b="-100000"/>
          </a:gradFill>
          <a:ln w="9525" cap="flat" cmpd="sng" algn="ctr">
            <a:noFill/>
            <a:prstDash val="solid"/>
            <a:round/>
            <a:headEnd type="none" w="med" len="med"/>
            <a:tailEnd type="none" w="med" len="med"/>
          </a:ln>
          <a:effectLst>
            <a:outerShdw blurRad="76200" dist="63500" dir="8100000" algn="tr" rotWithShape="0">
              <a:prstClr val="black">
                <a:alpha val="40000"/>
              </a:prstClr>
            </a:outerShdw>
          </a:effectLst>
        </p:spPr>
        <p:txBody>
          <a:bodyPr vert="horz" wrap="none" lIns="0" tIns="0" rIns="0" bIns="0" rtlCol="0" anchor="ctr" compatLnSpc="1">
            <a:noAutofit/>
          </a:bodyPr>
          <a:lstStyle/>
          <a:p>
            <a:pPr algn="ctr" rtl="0" fontAlgn="base">
              <a:spcBef>
                <a:spcPct val="0"/>
              </a:spcBef>
              <a:spcAft>
                <a:spcPct val="0"/>
              </a:spcAft>
            </a:pPr>
            <a:endParaRPr lang="en-US" b="1" kern="1200">
              <a:solidFill>
                <a:prstClr val="white">
                  <a:alpha val="100000"/>
                </a:prstClr>
              </a:solidFill>
              <a:effectLst>
                <a:outerShdw blurRad="38100" dist="38100" dir="2700000" algn="tl">
                  <a:srgbClr val="000000">
                    <a:alpha val="43137"/>
                  </a:srgbClr>
                </a:outerShdw>
              </a:effectLst>
              <a:latin typeface="Segoe Semibold"/>
              <a:ea typeface="+mn-ea"/>
              <a:cs typeface="+mn-cs"/>
            </a:endParaRPr>
          </a:p>
        </p:txBody>
      </p:sp>
      <p:sp>
        <p:nvSpPr>
          <p:cNvPr id="9" name="Rounded Rectangle 8"/>
          <p:cNvSpPr/>
          <p:nvPr/>
        </p:nvSpPr>
        <p:spPr bwMode="auto">
          <a:xfrm>
            <a:off x="228600" y="1143000"/>
            <a:ext cx="4023360" cy="5486400"/>
          </a:xfrm>
          <a:prstGeom prst="roundRect">
            <a:avLst>
              <a:gd name="adj" fmla="val 5032"/>
            </a:avLst>
          </a:prstGeom>
          <a:gradFill flip="none" rotWithShape="1">
            <a:gsLst>
              <a:gs pos="0">
                <a:schemeClr val="accent1">
                  <a:lumMod val="40000"/>
                  <a:lumOff val="60000"/>
                  <a:alpha val="75000"/>
                </a:schemeClr>
              </a:gs>
              <a:gs pos="41000">
                <a:schemeClr val="accent1">
                  <a:alpha val="25000"/>
                </a:schemeClr>
              </a:gs>
              <a:gs pos="64000">
                <a:schemeClr val="tx1">
                  <a:alpha val="0"/>
                </a:schemeClr>
              </a:gs>
            </a:gsLst>
            <a:path path="circle">
              <a:fillToRect t="100000" r="100000"/>
            </a:path>
            <a:tileRect l="-100000" b="-100000"/>
          </a:gradFill>
          <a:ln w="9525" cap="flat" cmpd="sng" algn="ctr">
            <a:noFill/>
            <a:prstDash val="solid"/>
            <a:round/>
            <a:headEnd type="none" w="med" len="med"/>
            <a:tailEnd type="none" w="med" len="med"/>
          </a:ln>
          <a:effectLst>
            <a:outerShdw blurRad="76200" dist="63500" dir="8100000" algn="tr" rotWithShape="0">
              <a:prstClr val="black">
                <a:alpha val="40000"/>
              </a:prstClr>
            </a:outerShdw>
          </a:effectLst>
        </p:spPr>
        <p:txBody>
          <a:bodyPr vert="horz" wrap="none" lIns="0" tIns="0" rIns="0" bIns="0" rtlCol="0" anchor="ctr" compatLnSpc="1">
            <a:noAutofit/>
          </a:bodyPr>
          <a:lstStyle/>
          <a:p>
            <a:pPr algn="ctr" rtl="0" fontAlgn="base">
              <a:spcBef>
                <a:spcPct val="0"/>
              </a:spcBef>
              <a:spcAft>
                <a:spcPct val="0"/>
              </a:spcAft>
            </a:pPr>
            <a:endParaRPr lang="en-US" b="1" kern="1200">
              <a:solidFill>
                <a:prstClr val="white">
                  <a:alpha val="100000"/>
                </a:prstClr>
              </a:solidFill>
              <a:effectLst>
                <a:outerShdw blurRad="38100" dist="38100" dir="2700000" algn="tl">
                  <a:srgbClr val="000000">
                    <a:alpha val="43137"/>
                  </a:srgbClr>
                </a:outerShdw>
              </a:effectLst>
              <a:latin typeface="Segoe Semibold"/>
              <a:ea typeface="+mn-ea"/>
              <a:cs typeface="+mn-cs"/>
            </a:endParaRPr>
          </a:p>
        </p:txBody>
      </p:sp>
      <p:sp>
        <p:nvSpPr>
          <p:cNvPr id="25603" name="Text Placeholder 3"/>
          <p:cNvSpPr>
            <a:spLocks noGrp="1"/>
          </p:cNvSpPr>
          <p:nvPr>
            <p:ph type="body" idx="1"/>
          </p:nvPr>
        </p:nvSpPr>
        <p:spPr>
          <a:xfrm>
            <a:off x="304800" y="1962547"/>
            <a:ext cx="4114800" cy="457200"/>
          </a:xfrm>
          <a:prstGeom prst="round2SameRect">
            <a:avLst/>
          </a:prstGeom>
        </p:spPr>
        <p:style>
          <a:lnRef idx="1">
            <a:schemeClr val="accent3"/>
          </a:lnRef>
          <a:fillRef idx="3">
            <a:schemeClr val="accent3"/>
          </a:fillRef>
          <a:effectRef idx="2">
            <a:schemeClr val="accent3"/>
          </a:effectRef>
          <a:fontRef idx="minor">
            <a:schemeClr val="lt1"/>
          </a:fontRef>
        </p:style>
        <p:txBody>
          <a:bodyPr>
            <a:noAutofit/>
          </a:bodyPr>
          <a:lstStyle/>
          <a:p>
            <a:pPr algn="ctr"/>
            <a:r>
              <a:rPr lang="en-US" dirty="0" smtClean="0"/>
              <a:t>Content Produced</a:t>
            </a:r>
          </a:p>
        </p:txBody>
      </p:sp>
      <p:sp>
        <p:nvSpPr>
          <p:cNvPr id="25604" name="Content Placeholder 2"/>
          <p:cNvSpPr>
            <a:spLocks noGrp="1"/>
          </p:cNvSpPr>
          <p:nvPr>
            <p:ph sz="half" idx="2"/>
          </p:nvPr>
        </p:nvSpPr>
        <p:spPr>
          <a:xfrm>
            <a:off x="457647" y="2601813"/>
            <a:ext cx="4039568" cy="3951387"/>
          </a:xfrm>
        </p:spPr>
        <p:txBody>
          <a:bodyPr/>
          <a:lstStyle/>
          <a:p>
            <a:r>
              <a:rPr lang="en-US" smtClean="0"/>
              <a:t>½ or full day courses: </a:t>
            </a:r>
          </a:p>
          <a:p>
            <a:pPr lvl="1"/>
            <a:r>
              <a:rPr lang="en-US" smtClean="0"/>
              <a:t>Expensive </a:t>
            </a:r>
          </a:p>
          <a:p>
            <a:pPr lvl="1"/>
            <a:r>
              <a:rPr lang="en-US" smtClean="0"/>
              <a:t>Few of them</a:t>
            </a:r>
          </a:p>
          <a:p>
            <a:endParaRPr lang="en-US" smtClean="0"/>
          </a:p>
          <a:p>
            <a:r>
              <a:rPr lang="en-US" smtClean="0"/>
              <a:t>One size fit all</a:t>
            </a:r>
          </a:p>
          <a:p>
            <a:endParaRPr lang="en-US" smtClean="0"/>
          </a:p>
          <a:p>
            <a:r>
              <a:rPr lang="en-US" smtClean="0"/>
              <a:t>Formally structured</a:t>
            </a:r>
          </a:p>
          <a:p>
            <a:pPr lvl="1"/>
            <a:endParaRPr lang="en-US" smtClean="0"/>
          </a:p>
          <a:p>
            <a:r>
              <a:rPr lang="en-US" smtClean="0"/>
              <a:t>Too little… too late</a:t>
            </a:r>
          </a:p>
          <a:p>
            <a:pPr lvl="1"/>
            <a:endParaRPr lang="en-US" smtClean="0"/>
          </a:p>
          <a:p>
            <a:endParaRPr lang="en-US" smtClean="0"/>
          </a:p>
        </p:txBody>
      </p:sp>
      <p:sp>
        <p:nvSpPr>
          <p:cNvPr id="25605" name="Text Placeholder 4"/>
          <p:cNvSpPr>
            <a:spLocks noGrp="1"/>
          </p:cNvSpPr>
          <p:nvPr>
            <p:ph type="body" sz="quarter" idx="3"/>
          </p:nvPr>
        </p:nvSpPr>
        <p:spPr>
          <a:xfrm>
            <a:off x="4724400" y="1962547"/>
            <a:ext cx="4114800" cy="457200"/>
          </a:xfrm>
          <a:prstGeom prst="round2SameRect">
            <a:avLst/>
          </a:prstGeom>
        </p:spPr>
        <p:style>
          <a:lnRef idx="1">
            <a:schemeClr val="accent3"/>
          </a:lnRef>
          <a:fillRef idx="3">
            <a:schemeClr val="accent3"/>
          </a:fillRef>
          <a:effectRef idx="2">
            <a:schemeClr val="accent3"/>
          </a:effectRef>
          <a:fontRef idx="minor">
            <a:schemeClr val="lt1"/>
          </a:fontRef>
        </p:style>
        <p:txBody>
          <a:bodyPr>
            <a:noAutofit/>
          </a:bodyPr>
          <a:lstStyle/>
          <a:p>
            <a:pPr algn="ctr"/>
            <a:r>
              <a:rPr lang="en-US" smtClean="0"/>
              <a:t>Employee’s Experience</a:t>
            </a:r>
          </a:p>
        </p:txBody>
      </p:sp>
      <p:sp>
        <p:nvSpPr>
          <p:cNvPr id="25606" name="Content Placeholder 5"/>
          <p:cNvSpPr>
            <a:spLocks noGrp="1"/>
          </p:cNvSpPr>
          <p:nvPr>
            <p:ph sz="quarter" idx="4"/>
          </p:nvPr>
        </p:nvSpPr>
        <p:spPr>
          <a:xfrm>
            <a:off x="4644555" y="2601813"/>
            <a:ext cx="4041799" cy="3951387"/>
          </a:xfrm>
        </p:spPr>
        <p:txBody>
          <a:bodyPr>
            <a:normAutofit/>
          </a:bodyPr>
          <a:lstStyle/>
          <a:p>
            <a:r>
              <a:rPr lang="en-US" dirty="0" smtClean="0"/>
              <a:t>FRUSTRATION</a:t>
            </a:r>
          </a:p>
          <a:p>
            <a:endParaRPr lang="en-US" dirty="0" smtClean="0"/>
          </a:p>
          <a:p>
            <a:r>
              <a:rPr lang="en-US" dirty="0" smtClean="0"/>
              <a:t>“I wish I didn’t spend the whole day in this training… only 30 minutes was relevant to me”</a:t>
            </a:r>
          </a:p>
          <a:p>
            <a:endParaRPr lang="en-US" dirty="0" smtClean="0"/>
          </a:p>
          <a:p>
            <a:r>
              <a:rPr lang="en-US" dirty="0" smtClean="0"/>
              <a:t>“I don’t have time for this”</a:t>
            </a:r>
          </a:p>
          <a:p>
            <a:endParaRPr lang="en-US" dirty="0" smtClean="0"/>
          </a:p>
          <a:p>
            <a:r>
              <a:rPr lang="en-US" dirty="0" smtClean="0"/>
              <a:t>“I don’t want to learn how to use another tool”</a:t>
            </a:r>
          </a:p>
        </p:txBody>
      </p:sp>
      <p:sp>
        <p:nvSpPr>
          <p:cNvPr id="15" name="Pentagon 14"/>
          <p:cNvSpPr/>
          <p:nvPr/>
        </p:nvSpPr>
        <p:spPr>
          <a:xfrm>
            <a:off x="3886200" y="3551634"/>
            <a:ext cx="914400" cy="1676400"/>
          </a:xfrm>
          <a:prstGeom prst="homePlate">
            <a:avLst/>
          </a:prstGeom>
          <a:gradFill flip="none" rotWithShape="1">
            <a:gsLst>
              <a:gs pos="0">
                <a:schemeClr val="accent3">
                  <a:shade val="40000"/>
                  <a:satMod val="155000"/>
                  <a:alpha val="75000"/>
                </a:schemeClr>
              </a:gs>
              <a:gs pos="65000">
                <a:schemeClr val="accent3">
                  <a:shade val="85000"/>
                  <a:satMod val="155000"/>
                  <a:alpha val="50000"/>
                </a:schemeClr>
              </a:gs>
              <a:gs pos="100000">
                <a:schemeClr val="accent3">
                  <a:shade val="95000"/>
                  <a:satMod val="155000"/>
                  <a:alpha val="10000"/>
                </a:schemeClr>
              </a:gs>
            </a:gsLst>
            <a:lin ang="10800000" scaled="1"/>
            <a:tileRect/>
          </a:gradFill>
          <a:ln>
            <a:noFill/>
          </a:ln>
        </p:spPr>
        <p:style>
          <a:lnRef idx="1">
            <a:schemeClr val="accent3"/>
          </a:lnRef>
          <a:fillRef idx="3">
            <a:schemeClr val="accent3"/>
          </a:fillRef>
          <a:effectRef idx="2">
            <a:schemeClr val="accent3"/>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sp>
        <p:nvSpPr>
          <p:cNvPr id="11" name="Title 1"/>
          <p:cNvSpPr>
            <a:spLocks noGrp="1"/>
          </p:cNvSpPr>
          <p:nvPr>
            <p:ph type="title"/>
          </p:nvPr>
        </p:nvSpPr>
        <p:spPr>
          <a:xfrm>
            <a:off x="214312" y="1428750"/>
            <a:ext cx="8036719" cy="517922"/>
          </a:xfrm>
        </p:spPr>
        <p:txBody>
          <a:bodyPr>
            <a:noAutofit/>
          </a:bodyPr>
          <a:lstStyle/>
          <a:p>
            <a:r>
              <a:rPr lang="en-US" dirty="0" smtClean="0"/>
              <a:t>Likely Outcome</a:t>
            </a:r>
          </a:p>
        </p:txBody>
      </p:sp>
    </p:spTree>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British Telecom</a:t>
            </a:r>
            <a:endParaRPr lang="en-US" dirty="0"/>
          </a:p>
        </p:txBody>
      </p:sp>
      <p:graphicFrame>
        <p:nvGraphicFramePr>
          <p:cNvPr id="4" name="Table 3"/>
          <p:cNvGraphicFramePr>
            <a:graphicFrameLocks noGrp="1"/>
          </p:cNvGraphicFramePr>
          <p:nvPr/>
        </p:nvGraphicFramePr>
        <p:xfrm>
          <a:off x="304800" y="2057400"/>
          <a:ext cx="4191000" cy="2060255"/>
        </p:xfrm>
        <a:graphic>
          <a:graphicData uri="http://schemas.openxmlformats.org/drawingml/2006/table">
            <a:tbl>
              <a:tblPr firstRow="1" bandRow="1">
                <a:tableStyleId>{6E25E649-3F16-4E02-A733-19D2CDBF48F0}</a:tableStyleId>
              </a:tblPr>
              <a:tblGrid>
                <a:gridCol w="2557220"/>
                <a:gridCol w="1633780"/>
              </a:tblGrid>
              <a:tr h="152400">
                <a:tc>
                  <a:txBody>
                    <a:bodyPr/>
                    <a:lstStyle/>
                    <a:p>
                      <a:r>
                        <a:rPr lang="en-US" sz="1600" dirty="0" smtClean="0"/>
                        <a:t>In which line</a:t>
                      </a:r>
                      <a:r>
                        <a:rPr lang="en-US" sz="1600" baseline="0" dirty="0" smtClean="0"/>
                        <a:t> of business do you seat</a:t>
                      </a:r>
                      <a:endParaRPr lang="en-US" sz="1600" dirty="0"/>
                    </a:p>
                  </a:txBody>
                  <a:tcPr/>
                </a:tc>
                <a:tc>
                  <a:txBody>
                    <a:bodyPr/>
                    <a:lstStyle/>
                    <a:p>
                      <a:r>
                        <a:rPr lang="en-US" sz="1600" dirty="0" smtClean="0"/>
                        <a:t>Number of Podcasters</a:t>
                      </a:r>
                      <a:endParaRPr lang="en-US" sz="1600" dirty="0"/>
                    </a:p>
                  </a:txBody>
                  <a:tcPr/>
                </a:tc>
              </a:tr>
              <a:tr h="137160">
                <a:tc>
                  <a:txBody>
                    <a:bodyPr/>
                    <a:lstStyle/>
                    <a:p>
                      <a:pPr marL="0" marR="0">
                        <a:lnSpc>
                          <a:spcPct val="115000"/>
                        </a:lnSpc>
                        <a:spcBef>
                          <a:spcPts val="0"/>
                        </a:spcBef>
                        <a:spcAft>
                          <a:spcPts val="0"/>
                        </a:spcAft>
                      </a:pPr>
                      <a:r>
                        <a:rPr lang="en-US" sz="1400" dirty="0"/>
                        <a:t>Group</a:t>
                      </a:r>
                      <a:endParaRPr lang="en-US" sz="14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t>1</a:t>
                      </a:r>
                      <a:endParaRPr lang="en-US" sz="1400" dirty="0">
                        <a:latin typeface="Calibri"/>
                        <a:ea typeface="Calibri"/>
                        <a:cs typeface="Times New Roman"/>
                      </a:endParaRPr>
                    </a:p>
                  </a:txBody>
                  <a:tcPr marL="68580" marR="68580" marT="0" marB="0"/>
                </a:tc>
              </a:tr>
              <a:tr h="31877">
                <a:tc>
                  <a:txBody>
                    <a:bodyPr/>
                    <a:lstStyle/>
                    <a:p>
                      <a:pPr marL="0" marR="0">
                        <a:lnSpc>
                          <a:spcPct val="115000"/>
                        </a:lnSpc>
                        <a:spcBef>
                          <a:spcPts val="0"/>
                        </a:spcBef>
                        <a:spcAft>
                          <a:spcPts val="0"/>
                        </a:spcAft>
                      </a:pPr>
                      <a:r>
                        <a:rPr lang="en-US" sz="1400"/>
                        <a:t>Design</a:t>
                      </a:r>
                      <a:endParaRPr lang="en-US" sz="14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t>10</a:t>
                      </a:r>
                      <a:endParaRPr lang="en-US" sz="1400" dirty="0">
                        <a:latin typeface="Calibri"/>
                        <a:ea typeface="Calibri"/>
                        <a:cs typeface="Times New Roman"/>
                      </a:endParaRPr>
                    </a:p>
                  </a:txBody>
                  <a:tcPr marL="68580" marR="68580" marT="0" marB="0"/>
                </a:tc>
              </a:tr>
              <a:tr h="0">
                <a:tc>
                  <a:txBody>
                    <a:bodyPr/>
                    <a:lstStyle/>
                    <a:p>
                      <a:pPr marL="0" marR="0">
                        <a:lnSpc>
                          <a:spcPct val="115000"/>
                        </a:lnSpc>
                        <a:spcBef>
                          <a:spcPts val="0"/>
                        </a:spcBef>
                        <a:spcAft>
                          <a:spcPts val="0"/>
                        </a:spcAft>
                      </a:pPr>
                      <a:r>
                        <a:rPr lang="en-US" sz="1400" dirty="0"/>
                        <a:t>Retail</a:t>
                      </a:r>
                      <a:endParaRPr lang="en-US" sz="14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t>6</a:t>
                      </a:r>
                      <a:endParaRPr lang="en-US" sz="1400" dirty="0">
                        <a:latin typeface="Calibri"/>
                        <a:ea typeface="Calibri"/>
                        <a:cs typeface="Times New Roman"/>
                      </a:endParaRPr>
                    </a:p>
                  </a:txBody>
                  <a:tcPr marL="68580" marR="68580" marT="0" marB="0"/>
                </a:tc>
              </a:tr>
              <a:tr h="49911">
                <a:tc>
                  <a:txBody>
                    <a:bodyPr/>
                    <a:lstStyle/>
                    <a:p>
                      <a:pPr marL="0" marR="0">
                        <a:lnSpc>
                          <a:spcPct val="115000"/>
                        </a:lnSpc>
                        <a:spcBef>
                          <a:spcPts val="0"/>
                        </a:spcBef>
                        <a:spcAft>
                          <a:spcPts val="0"/>
                        </a:spcAft>
                      </a:pPr>
                      <a:r>
                        <a:rPr lang="en-US" sz="1400" dirty="0"/>
                        <a:t>Wholesale</a:t>
                      </a:r>
                      <a:endParaRPr lang="en-US" sz="14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t>22</a:t>
                      </a:r>
                      <a:endParaRPr lang="en-US" sz="1400" dirty="0">
                        <a:latin typeface="Calibri"/>
                        <a:ea typeface="Calibri"/>
                        <a:cs typeface="Times New Roman"/>
                      </a:endParaRPr>
                    </a:p>
                  </a:txBody>
                  <a:tcPr marL="68580" marR="68580" marT="0" marB="0"/>
                </a:tc>
              </a:tr>
              <a:tr h="0">
                <a:tc>
                  <a:txBody>
                    <a:bodyPr/>
                    <a:lstStyle/>
                    <a:p>
                      <a:pPr marL="0" marR="0">
                        <a:lnSpc>
                          <a:spcPct val="115000"/>
                        </a:lnSpc>
                        <a:spcBef>
                          <a:spcPts val="0"/>
                        </a:spcBef>
                        <a:spcAft>
                          <a:spcPts val="0"/>
                        </a:spcAft>
                      </a:pPr>
                      <a:r>
                        <a:rPr lang="en-US" sz="1400"/>
                        <a:t>Operate</a:t>
                      </a:r>
                      <a:endParaRPr lang="en-US" sz="14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t>13</a:t>
                      </a:r>
                      <a:endParaRPr lang="en-US" sz="1400" dirty="0">
                        <a:latin typeface="Calibri"/>
                        <a:ea typeface="Calibri"/>
                        <a:cs typeface="Times New Roman"/>
                      </a:endParaRPr>
                    </a:p>
                  </a:txBody>
                  <a:tcPr marL="68580" marR="68580" marT="0" marB="0"/>
                </a:tc>
              </a:tr>
              <a:tr h="254315">
                <a:tc>
                  <a:txBody>
                    <a:bodyPr/>
                    <a:lstStyle/>
                    <a:p>
                      <a:pPr marL="0" marR="0">
                        <a:lnSpc>
                          <a:spcPct val="115000"/>
                        </a:lnSpc>
                        <a:spcBef>
                          <a:spcPts val="0"/>
                        </a:spcBef>
                        <a:spcAft>
                          <a:spcPts val="0"/>
                        </a:spcAft>
                      </a:pPr>
                      <a:r>
                        <a:rPr lang="en-US" sz="1400" dirty="0"/>
                        <a:t>Global Services</a:t>
                      </a:r>
                      <a:endParaRPr lang="en-US" sz="14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t>6</a:t>
                      </a:r>
                      <a:endParaRPr lang="en-US" sz="1400" dirty="0">
                        <a:latin typeface="Calibri"/>
                        <a:ea typeface="Calibri"/>
                        <a:cs typeface="Times New Roman"/>
                      </a:endParaRPr>
                    </a:p>
                  </a:txBody>
                  <a:tcPr marL="68580" marR="68580" marT="0" marB="0"/>
                </a:tc>
              </a:tr>
            </a:tbl>
          </a:graphicData>
        </a:graphic>
      </p:graphicFrame>
      <p:graphicFrame>
        <p:nvGraphicFramePr>
          <p:cNvPr id="6" name="Table 5"/>
          <p:cNvGraphicFramePr>
            <a:graphicFrameLocks noGrp="1"/>
          </p:cNvGraphicFramePr>
          <p:nvPr/>
        </p:nvGraphicFramePr>
        <p:xfrm>
          <a:off x="304800" y="4266692"/>
          <a:ext cx="4191000" cy="2313432"/>
        </p:xfrm>
        <a:graphic>
          <a:graphicData uri="http://schemas.openxmlformats.org/drawingml/2006/table">
            <a:tbl>
              <a:tblPr firstRow="1" bandRow="1">
                <a:tableStyleId>{6E25E649-3F16-4E02-A733-19D2CDBF48F0}</a:tableStyleId>
              </a:tblPr>
              <a:tblGrid>
                <a:gridCol w="2557220"/>
                <a:gridCol w="1633780"/>
              </a:tblGrid>
              <a:tr h="252984">
                <a:tc>
                  <a:txBody>
                    <a:bodyPr/>
                    <a:lstStyle/>
                    <a:p>
                      <a:pPr marL="0" marR="0">
                        <a:lnSpc>
                          <a:spcPct val="115000"/>
                        </a:lnSpc>
                        <a:spcBef>
                          <a:spcPts val="0"/>
                        </a:spcBef>
                        <a:spcAft>
                          <a:spcPts val="0"/>
                        </a:spcAft>
                      </a:pPr>
                      <a:r>
                        <a:rPr lang="en-US" sz="1600" dirty="0"/>
                        <a:t>To which Professional Community do you belong?  </a:t>
                      </a:r>
                      <a:endParaRPr lang="en-US" sz="16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600" dirty="0"/>
                        <a:t>Number of Podcasters </a:t>
                      </a:r>
                      <a:endParaRPr lang="en-US" sz="1600" dirty="0">
                        <a:latin typeface="Calibri"/>
                        <a:ea typeface="Calibri"/>
                        <a:cs typeface="Times New Roman"/>
                      </a:endParaRPr>
                    </a:p>
                  </a:txBody>
                  <a:tcPr marL="68580" marR="68580" marT="0" marB="0"/>
                </a:tc>
              </a:tr>
              <a:tr h="0">
                <a:tc>
                  <a:txBody>
                    <a:bodyPr/>
                    <a:lstStyle/>
                    <a:p>
                      <a:pPr marL="0" marR="0">
                        <a:lnSpc>
                          <a:spcPct val="115000"/>
                        </a:lnSpc>
                        <a:spcBef>
                          <a:spcPts val="0"/>
                        </a:spcBef>
                        <a:spcAft>
                          <a:spcPts val="0"/>
                        </a:spcAft>
                      </a:pPr>
                      <a:r>
                        <a:rPr lang="en-US" sz="1400" dirty="0"/>
                        <a:t>P&amp;PM</a:t>
                      </a:r>
                      <a:endParaRPr lang="en-US" sz="14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t>21</a:t>
                      </a:r>
                      <a:endParaRPr lang="en-US" sz="1400">
                        <a:latin typeface="Calibri"/>
                        <a:ea typeface="Calibri"/>
                        <a:cs typeface="Times New Roman"/>
                      </a:endParaRPr>
                    </a:p>
                  </a:txBody>
                  <a:tcPr marL="68580" marR="68580" marT="0" marB="0"/>
                </a:tc>
              </a:tr>
              <a:tr h="0">
                <a:tc>
                  <a:txBody>
                    <a:bodyPr/>
                    <a:lstStyle/>
                    <a:p>
                      <a:pPr marL="0" marR="0">
                        <a:lnSpc>
                          <a:spcPct val="115000"/>
                        </a:lnSpc>
                        <a:spcBef>
                          <a:spcPts val="0"/>
                        </a:spcBef>
                        <a:spcAft>
                          <a:spcPts val="0"/>
                        </a:spcAft>
                      </a:pPr>
                      <a:r>
                        <a:rPr lang="en-US" sz="1400" dirty="0"/>
                        <a:t>Sales</a:t>
                      </a:r>
                      <a:endParaRPr lang="en-US" sz="14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t>10</a:t>
                      </a:r>
                      <a:endParaRPr lang="en-US" sz="1400" dirty="0">
                        <a:latin typeface="Calibri"/>
                        <a:ea typeface="Calibri"/>
                        <a:cs typeface="Times New Roman"/>
                      </a:endParaRPr>
                    </a:p>
                  </a:txBody>
                  <a:tcPr marL="68580" marR="68580" marT="0" marB="0"/>
                </a:tc>
              </a:tr>
              <a:tr h="0">
                <a:tc>
                  <a:txBody>
                    <a:bodyPr/>
                    <a:lstStyle/>
                    <a:p>
                      <a:pPr marL="0" marR="0">
                        <a:lnSpc>
                          <a:spcPct val="115000"/>
                        </a:lnSpc>
                        <a:spcBef>
                          <a:spcPts val="0"/>
                        </a:spcBef>
                        <a:spcAft>
                          <a:spcPts val="0"/>
                        </a:spcAft>
                      </a:pPr>
                      <a:r>
                        <a:rPr lang="en-US" sz="1400" dirty="0"/>
                        <a:t>Infra Eng</a:t>
                      </a:r>
                      <a:endParaRPr lang="en-US" sz="14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t>5</a:t>
                      </a:r>
                      <a:endParaRPr lang="en-US" sz="1400">
                        <a:latin typeface="Calibri"/>
                        <a:ea typeface="Calibri"/>
                        <a:cs typeface="Times New Roman"/>
                      </a:endParaRPr>
                    </a:p>
                  </a:txBody>
                  <a:tcPr marL="68580" marR="68580" marT="0" marB="0"/>
                </a:tc>
              </a:tr>
              <a:tr h="0">
                <a:tc>
                  <a:txBody>
                    <a:bodyPr/>
                    <a:lstStyle/>
                    <a:p>
                      <a:pPr marL="0" marR="0">
                        <a:lnSpc>
                          <a:spcPct val="115000"/>
                        </a:lnSpc>
                        <a:spcBef>
                          <a:spcPts val="0"/>
                        </a:spcBef>
                        <a:spcAft>
                          <a:spcPts val="0"/>
                        </a:spcAft>
                      </a:pPr>
                      <a:r>
                        <a:rPr lang="en-US" sz="1400" dirty="0"/>
                        <a:t>HR</a:t>
                      </a:r>
                      <a:endParaRPr lang="en-US" sz="14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t>1</a:t>
                      </a:r>
                      <a:endParaRPr lang="en-US" sz="1400" dirty="0">
                        <a:latin typeface="Calibri"/>
                        <a:ea typeface="Calibri"/>
                        <a:cs typeface="Times New Roman"/>
                      </a:endParaRPr>
                    </a:p>
                  </a:txBody>
                  <a:tcPr marL="68580" marR="68580" marT="0" marB="0"/>
                </a:tc>
              </a:tr>
              <a:tr h="0">
                <a:tc>
                  <a:txBody>
                    <a:bodyPr/>
                    <a:lstStyle/>
                    <a:p>
                      <a:pPr marL="0" marR="0">
                        <a:lnSpc>
                          <a:spcPct val="115000"/>
                        </a:lnSpc>
                        <a:spcBef>
                          <a:spcPts val="0"/>
                        </a:spcBef>
                        <a:spcAft>
                          <a:spcPts val="0"/>
                        </a:spcAft>
                      </a:pPr>
                      <a:r>
                        <a:rPr lang="en-US" sz="1400"/>
                        <a:t>MEN</a:t>
                      </a:r>
                      <a:endParaRPr lang="en-US" sz="14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t>1</a:t>
                      </a:r>
                      <a:endParaRPr lang="en-US" sz="1400" dirty="0">
                        <a:latin typeface="Calibri"/>
                        <a:ea typeface="Calibri"/>
                        <a:cs typeface="Times New Roman"/>
                      </a:endParaRPr>
                    </a:p>
                  </a:txBody>
                  <a:tcPr marL="68580" marR="68580" marT="0" marB="0"/>
                </a:tc>
              </a:tr>
              <a:tr h="0">
                <a:tc>
                  <a:txBody>
                    <a:bodyPr/>
                    <a:lstStyle/>
                    <a:p>
                      <a:pPr marL="0" marR="0">
                        <a:lnSpc>
                          <a:spcPct val="115000"/>
                        </a:lnSpc>
                        <a:spcBef>
                          <a:spcPts val="0"/>
                        </a:spcBef>
                        <a:spcAft>
                          <a:spcPts val="0"/>
                        </a:spcAft>
                      </a:pPr>
                      <a:r>
                        <a:rPr lang="en-US" sz="1400" dirty="0"/>
                        <a:t>Other/ No PC</a:t>
                      </a:r>
                      <a:endParaRPr lang="en-US" sz="14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t>20</a:t>
                      </a:r>
                      <a:endParaRPr lang="en-US" sz="1400" dirty="0">
                        <a:latin typeface="Calibri"/>
                        <a:ea typeface="Calibri"/>
                        <a:cs typeface="Times New Roman"/>
                      </a:endParaRPr>
                    </a:p>
                  </a:txBody>
                  <a:tcPr marL="68580" marR="68580" marT="0" marB="0"/>
                </a:tc>
              </a:tr>
            </a:tbl>
          </a:graphicData>
        </a:graphic>
      </p:graphicFrame>
      <p:graphicFrame>
        <p:nvGraphicFramePr>
          <p:cNvPr id="7" name="Table 6"/>
          <p:cNvGraphicFramePr>
            <a:graphicFrameLocks noGrp="1"/>
          </p:cNvGraphicFramePr>
          <p:nvPr/>
        </p:nvGraphicFramePr>
        <p:xfrm>
          <a:off x="4648200" y="2057400"/>
          <a:ext cx="4191000" cy="1998789"/>
        </p:xfrm>
        <a:graphic>
          <a:graphicData uri="http://schemas.openxmlformats.org/drawingml/2006/table">
            <a:tbl>
              <a:tblPr firstRow="1" bandRow="1">
                <a:tableStyleId>{6E25E649-3F16-4E02-A733-19D2CDBF48F0}</a:tableStyleId>
              </a:tblPr>
              <a:tblGrid>
                <a:gridCol w="2557220"/>
                <a:gridCol w="1633780"/>
              </a:tblGrid>
              <a:tr h="533400">
                <a:tc>
                  <a:txBody>
                    <a:bodyPr/>
                    <a:lstStyle/>
                    <a:p>
                      <a:pPr marL="0" marR="0">
                        <a:lnSpc>
                          <a:spcPct val="115000"/>
                        </a:lnSpc>
                        <a:spcBef>
                          <a:spcPts val="0"/>
                        </a:spcBef>
                        <a:spcAft>
                          <a:spcPts val="0"/>
                        </a:spcAft>
                      </a:pPr>
                      <a:r>
                        <a:rPr lang="en-US" sz="1600" dirty="0" smtClean="0"/>
                        <a:t>What type of role are you in?</a:t>
                      </a:r>
                      <a:endParaRPr lang="en-US" sz="16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600" dirty="0"/>
                        <a:t>Number of Podcasters </a:t>
                      </a:r>
                      <a:endParaRPr lang="en-US" sz="1600" dirty="0">
                        <a:latin typeface="Calibri"/>
                        <a:ea typeface="Calibri"/>
                        <a:cs typeface="Times New Roman"/>
                      </a:endParaRPr>
                    </a:p>
                  </a:txBody>
                  <a:tcPr marL="68580" marR="68580" marT="0" marB="0"/>
                </a:tc>
              </a:tr>
              <a:tr h="269113">
                <a:tc>
                  <a:txBody>
                    <a:bodyPr/>
                    <a:lstStyle/>
                    <a:p>
                      <a:pPr marL="0" marR="0">
                        <a:lnSpc>
                          <a:spcPct val="115000"/>
                        </a:lnSpc>
                        <a:spcBef>
                          <a:spcPts val="0"/>
                        </a:spcBef>
                        <a:spcAft>
                          <a:spcPts val="0"/>
                        </a:spcAft>
                      </a:pPr>
                      <a:r>
                        <a:rPr lang="en-US" sz="1400" dirty="0" smtClean="0"/>
                        <a:t>Leadership</a:t>
                      </a:r>
                      <a:endParaRPr lang="en-US" sz="14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smtClean="0"/>
                        <a:t>5</a:t>
                      </a:r>
                      <a:endParaRPr lang="en-US" sz="1400" dirty="0">
                        <a:latin typeface="Calibri"/>
                        <a:ea typeface="Calibri"/>
                        <a:cs typeface="Times New Roman"/>
                      </a:endParaRPr>
                    </a:p>
                  </a:txBody>
                  <a:tcPr marL="68580" marR="68580" marT="0" marB="0"/>
                </a:tc>
              </a:tr>
              <a:tr h="269113">
                <a:tc>
                  <a:txBody>
                    <a:bodyPr/>
                    <a:lstStyle/>
                    <a:p>
                      <a:pPr marL="0" marR="0">
                        <a:lnSpc>
                          <a:spcPct val="115000"/>
                        </a:lnSpc>
                        <a:spcBef>
                          <a:spcPts val="0"/>
                        </a:spcBef>
                        <a:spcAft>
                          <a:spcPts val="0"/>
                        </a:spcAft>
                      </a:pPr>
                      <a:r>
                        <a:rPr lang="en-US" sz="1400" dirty="0" smtClean="0"/>
                        <a:t>Service</a:t>
                      </a:r>
                      <a:endParaRPr lang="en-US" sz="14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smtClean="0"/>
                        <a:t>7</a:t>
                      </a:r>
                      <a:endParaRPr lang="en-US" sz="1400" dirty="0">
                        <a:latin typeface="Calibri"/>
                        <a:ea typeface="Calibri"/>
                        <a:cs typeface="Times New Roman"/>
                      </a:endParaRPr>
                    </a:p>
                  </a:txBody>
                  <a:tcPr marL="68580" marR="68580" marT="0" marB="0"/>
                </a:tc>
              </a:tr>
              <a:tr h="269113">
                <a:tc>
                  <a:txBody>
                    <a:bodyPr/>
                    <a:lstStyle/>
                    <a:p>
                      <a:pPr marL="0" marR="0">
                        <a:lnSpc>
                          <a:spcPct val="115000"/>
                        </a:lnSpc>
                        <a:spcBef>
                          <a:spcPts val="0"/>
                        </a:spcBef>
                        <a:spcAft>
                          <a:spcPts val="0"/>
                        </a:spcAft>
                      </a:pPr>
                      <a:r>
                        <a:rPr lang="en-US" sz="1400" dirty="0" smtClean="0"/>
                        <a:t>Technical</a:t>
                      </a:r>
                      <a:endParaRPr lang="en-US" sz="14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smtClean="0"/>
                        <a:t>10</a:t>
                      </a:r>
                      <a:endParaRPr lang="en-US" sz="1400" dirty="0">
                        <a:latin typeface="Calibri"/>
                        <a:ea typeface="Calibri"/>
                        <a:cs typeface="Times New Roman"/>
                      </a:endParaRPr>
                    </a:p>
                  </a:txBody>
                  <a:tcPr marL="68580" marR="68580" marT="0" marB="0"/>
                </a:tc>
              </a:tr>
              <a:tr h="269113">
                <a:tc>
                  <a:txBody>
                    <a:bodyPr/>
                    <a:lstStyle/>
                    <a:p>
                      <a:pPr marL="0" marR="0">
                        <a:lnSpc>
                          <a:spcPct val="115000"/>
                        </a:lnSpc>
                        <a:spcBef>
                          <a:spcPts val="0"/>
                        </a:spcBef>
                        <a:spcAft>
                          <a:spcPts val="0"/>
                        </a:spcAft>
                      </a:pPr>
                      <a:r>
                        <a:rPr lang="en-US" sz="1400" dirty="0" smtClean="0"/>
                        <a:t>Sales</a:t>
                      </a:r>
                      <a:endParaRPr lang="en-US" sz="14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smtClean="0"/>
                        <a:t>7</a:t>
                      </a:r>
                      <a:endParaRPr lang="en-US" sz="1400" dirty="0">
                        <a:latin typeface="Calibri"/>
                        <a:ea typeface="Calibri"/>
                        <a:cs typeface="Times New Roman"/>
                      </a:endParaRPr>
                    </a:p>
                  </a:txBody>
                  <a:tcPr marL="68580" marR="68580" marT="0" marB="0"/>
                </a:tc>
              </a:tr>
              <a:tr h="361505">
                <a:tc>
                  <a:txBody>
                    <a:bodyPr/>
                    <a:lstStyle/>
                    <a:p>
                      <a:pPr marL="0" marR="0">
                        <a:lnSpc>
                          <a:spcPct val="115000"/>
                        </a:lnSpc>
                        <a:spcBef>
                          <a:spcPts val="0"/>
                        </a:spcBef>
                        <a:spcAft>
                          <a:spcPts val="0"/>
                        </a:spcAft>
                      </a:pPr>
                      <a:r>
                        <a:rPr lang="en-US" sz="1400" dirty="0" smtClean="0"/>
                        <a:t>Other</a:t>
                      </a:r>
                      <a:endParaRPr lang="en-US" sz="14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smtClean="0"/>
                        <a:t>29</a:t>
                      </a:r>
                      <a:endParaRPr lang="en-US" sz="1400" dirty="0">
                        <a:latin typeface="Calibri"/>
                        <a:ea typeface="Calibri"/>
                        <a:cs typeface="Times New Roman"/>
                      </a:endParaRPr>
                    </a:p>
                  </a:txBody>
                  <a:tcPr marL="68580" marR="68580" marT="0" marB="0"/>
                </a:tc>
              </a:tr>
            </a:tbl>
          </a:graphicData>
        </a:graphic>
      </p:graphicFrame>
      <p:graphicFrame>
        <p:nvGraphicFramePr>
          <p:cNvPr id="8" name="Table 7"/>
          <p:cNvGraphicFramePr>
            <a:graphicFrameLocks noGrp="1"/>
          </p:cNvGraphicFramePr>
          <p:nvPr/>
        </p:nvGraphicFramePr>
        <p:xfrm>
          <a:off x="4648200" y="4266692"/>
          <a:ext cx="4191000" cy="2209800"/>
        </p:xfrm>
        <a:graphic>
          <a:graphicData uri="http://schemas.openxmlformats.org/drawingml/2006/table">
            <a:tbl>
              <a:tblPr firstRow="1" bandRow="1">
                <a:tableStyleId>{6E25E649-3F16-4E02-A733-19D2CDBF48F0}</a:tableStyleId>
              </a:tblPr>
              <a:tblGrid>
                <a:gridCol w="2557220"/>
                <a:gridCol w="1633780"/>
              </a:tblGrid>
              <a:tr h="1143000">
                <a:tc>
                  <a:txBody>
                    <a:bodyPr/>
                    <a:lstStyle/>
                    <a:p>
                      <a:pPr marL="0" marR="0">
                        <a:lnSpc>
                          <a:spcPct val="115000"/>
                        </a:lnSpc>
                        <a:spcBef>
                          <a:spcPts val="0"/>
                        </a:spcBef>
                        <a:spcAft>
                          <a:spcPts val="0"/>
                        </a:spcAft>
                      </a:pPr>
                      <a:r>
                        <a:rPr lang="en-US" sz="1600" dirty="0" smtClean="0"/>
                        <a:t>Are you an existing user of social networking sites such as </a:t>
                      </a:r>
                      <a:r>
                        <a:rPr lang="en-US" sz="1600" dirty="0" err="1" smtClean="0"/>
                        <a:t>Facebook</a:t>
                      </a:r>
                      <a:r>
                        <a:rPr lang="en-US" sz="1600" baseline="0" dirty="0" smtClean="0"/>
                        <a:t> or MySpace</a:t>
                      </a:r>
                      <a:endParaRPr lang="en-US" sz="1600" dirty="0" smtClean="0"/>
                    </a:p>
                  </a:txBody>
                  <a:tcPr marL="68580" marR="68580" marT="0" marB="0"/>
                </a:tc>
                <a:tc>
                  <a:txBody>
                    <a:bodyPr/>
                    <a:lstStyle/>
                    <a:p>
                      <a:pPr marL="0" marR="0">
                        <a:lnSpc>
                          <a:spcPct val="115000"/>
                        </a:lnSpc>
                        <a:spcBef>
                          <a:spcPts val="0"/>
                        </a:spcBef>
                        <a:spcAft>
                          <a:spcPts val="0"/>
                        </a:spcAft>
                      </a:pPr>
                      <a:r>
                        <a:rPr lang="en-US" sz="1600" dirty="0"/>
                        <a:t>Number of Podcasters </a:t>
                      </a:r>
                      <a:endParaRPr lang="en-US" sz="1600" dirty="0">
                        <a:latin typeface="Calibri"/>
                        <a:ea typeface="Calibri"/>
                        <a:cs typeface="Times New Roman"/>
                      </a:endParaRPr>
                    </a:p>
                  </a:txBody>
                  <a:tcPr marL="68580" marR="68580" marT="0" marB="0"/>
                </a:tc>
              </a:tr>
              <a:tr h="283927">
                <a:tc>
                  <a:txBody>
                    <a:bodyPr/>
                    <a:lstStyle/>
                    <a:p>
                      <a:pPr marL="0" marR="0">
                        <a:lnSpc>
                          <a:spcPct val="115000"/>
                        </a:lnSpc>
                        <a:spcBef>
                          <a:spcPts val="0"/>
                        </a:spcBef>
                        <a:spcAft>
                          <a:spcPts val="0"/>
                        </a:spcAft>
                      </a:pPr>
                      <a:r>
                        <a:rPr lang="en-US" sz="1400" dirty="0" smtClean="0"/>
                        <a:t>Yes</a:t>
                      </a:r>
                      <a:endParaRPr lang="en-US" sz="14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smtClean="0"/>
                        <a:t>18</a:t>
                      </a:r>
                      <a:endParaRPr lang="en-US" sz="1400" dirty="0">
                        <a:latin typeface="Calibri"/>
                        <a:ea typeface="Calibri"/>
                        <a:cs typeface="Times New Roman"/>
                      </a:endParaRPr>
                    </a:p>
                  </a:txBody>
                  <a:tcPr marL="68580" marR="68580" marT="0" marB="0"/>
                </a:tc>
              </a:tr>
              <a:tr h="283927">
                <a:tc>
                  <a:txBody>
                    <a:bodyPr/>
                    <a:lstStyle/>
                    <a:p>
                      <a:pPr marL="0" marR="0">
                        <a:lnSpc>
                          <a:spcPct val="115000"/>
                        </a:lnSpc>
                        <a:spcBef>
                          <a:spcPts val="0"/>
                        </a:spcBef>
                        <a:spcAft>
                          <a:spcPts val="0"/>
                        </a:spcAft>
                      </a:pPr>
                      <a:r>
                        <a:rPr lang="en-US" sz="1400" dirty="0" smtClean="0"/>
                        <a:t>Some</a:t>
                      </a:r>
                      <a:endParaRPr lang="en-US" sz="14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smtClean="0"/>
                        <a:t>32</a:t>
                      </a:r>
                      <a:endParaRPr lang="en-US" sz="1400" dirty="0">
                        <a:latin typeface="Calibri"/>
                        <a:ea typeface="Calibri"/>
                        <a:cs typeface="Times New Roman"/>
                      </a:endParaRPr>
                    </a:p>
                  </a:txBody>
                  <a:tcPr marL="68580" marR="68580" marT="0" marB="0"/>
                </a:tc>
              </a:tr>
              <a:tr h="498946">
                <a:tc>
                  <a:txBody>
                    <a:bodyPr/>
                    <a:lstStyle/>
                    <a:p>
                      <a:pPr marL="0" marR="0">
                        <a:lnSpc>
                          <a:spcPct val="115000"/>
                        </a:lnSpc>
                        <a:spcBef>
                          <a:spcPts val="0"/>
                        </a:spcBef>
                        <a:spcAft>
                          <a:spcPts val="0"/>
                        </a:spcAft>
                      </a:pPr>
                      <a:r>
                        <a:rPr lang="en-US" sz="1400" dirty="0" smtClean="0"/>
                        <a:t>No</a:t>
                      </a:r>
                      <a:endParaRPr lang="en-US" sz="14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smtClean="0"/>
                        <a:t>8</a:t>
                      </a:r>
                      <a:endParaRPr lang="en-US" sz="1400" dirty="0">
                        <a:latin typeface="Calibri"/>
                        <a:ea typeface="Calibri"/>
                        <a:cs typeface="Times New Roman"/>
                      </a:endParaRPr>
                    </a:p>
                  </a:txBody>
                  <a:tcPr marL="68580" marR="68580" marT="0" marB="0"/>
                </a:tc>
              </a:tr>
            </a:tbl>
          </a:graphicData>
        </a:graphic>
      </p:graphicFrame>
      <p:sp>
        <p:nvSpPr>
          <p:cNvPr id="12" name="Rectangle 11"/>
          <p:cNvSpPr/>
          <p:nvPr/>
        </p:nvSpPr>
        <p:spPr>
          <a:xfrm>
            <a:off x="3733800" y="1487656"/>
            <a:ext cx="2336152" cy="400110"/>
          </a:xfrm>
          <a:prstGeom prst="rect">
            <a:avLst/>
          </a:prstGeom>
        </p:spPr>
        <p:txBody>
          <a:bodyPr wrap="none">
            <a:spAutoFit/>
          </a:bodyPr>
          <a:lstStyle/>
          <a:p>
            <a:r>
              <a:rPr lang="en-US" sz="2000" dirty="0" smtClean="0">
                <a:solidFill>
                  <a:schemeClr val="bg1">
                    <a:lumMod val="50000"/>
                  </a:schemeClr>
                </a:solidFill>
              </a:rPr>
              <a:t> Audience Strategy</a:t>
            </a:r>
            <a:endParaRPr lang="en-US" sz="2000" dirty="0">
              <a:solidFill>
                <a:schemeClr val="bg1">
                  <a:lumMod val="50000"/>
                </a:schemeClr>
              </a:solidFill>
            </a:endParaRPr>
          </a:p>
        </p:txBody>
      </p:sp>
    </p:spTree>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bwMode="auto">
          <a:xfrm flipH="1">
            <a:off x="4267200" y="2311598"/>
            <a:ext cx="4572000" cy="4145280"/>
          </a:xfrm>
          <a:prstGeom prst="roundRect">
            <a:avLst>
              <a:gd name="adj" fmla="val 3622"/>
            </a:avLst>
          </a:prstGeom>
          <a:gradFill flip="none" rotWithShape="1">
            <a:gsLst>
              <a:gs pos="0">
                <a:schemeClr val="accent5">
                  <a:alpha val="75000"/>
                </a:schemeClr>
              </a:gs>
              <a:gs pos="41000">
                <a:schemeClr val="accent5">
                  <a:lumMod val="75000"/>
                  <a:alpha val="25000"/>
                </a:schemeClr>
              </a:gs>
              <a:gs pos="64000">
                <a:schemeClr val="bg1">
                  <a:lumMod val="85000"/>
                  <a:alpha val="0"/>
                </a:schemeClr>
              </a:gs>
            </a:gsLst>
            <a:path path="circle">
              <a:fillToRect t="100000" r="100000"/>
            </a:path>
            <a:tileRect l="-100000" b="-100000"/>
          </a:gradFill>
          <a:ln w="9525" cap="flat" cmpd="sng" algn="ctr">
            <a:noFill/>
            <a:prstDash val="solid"/>
            <a:round/>
            <a:headEnd type="none" w="med" len="med"/>
            <a:tailEnd type="none" w="med" len="med"/>
          </a:ln>
          <a:effectLst>
            <a:outerShdw blurRad="76200" dist="63500" dir="8100000" algn="tr" rotWithShape="0">
              <a:prstClr val="black">
                <a:alpha val="40000"/>
              </a:prstClr>
            </a:outerShdw>
          </a:effectLst>
        </p:spPr>
        <p:txBody>
          <a:bodyPr vert="horz" wrap="none" lIns="0" tIns="0" rIns="0" bIns="0" rtlCol="0" anchor="ctr" compatLnSpc="1">
            <a:noAutofit/>
          </a:bodyPr>
          <a:lstStyle/>
          <a:p>
            <a:pPr algn="ctr" fontAlgn="base">
              <a:spcBef>
                <a:spcPct val="0"/>
              </a:spcBef>
              <a:spcAft>
                <a:spcPct val="0"/>
              </a:spcAft>
            </a:pPr>
            <a:endParaRPr lang="en-US" b="1">
              <a:solidFill>
                <a:prstClr val="white">
                  <a:alpha val="100000"/>
                </a:prstClr>
              </a:solidFill>
              <a:effectLst>
                <a:outerShdw blurRad="38100" dist="38100" dir="2700000" algn="tl">
                  <a:srgbClr val="000000">
                    <a:alpha val="43137"/>
                  </a:srgbClr>
                </a:outerShdw>
              </a:effectLst>
              <a:latin typeface="Segoe Semibold"/>
            </a:endParaRPr>
          </a:p>
        </p:txBody>
      </p:sp>
      <p:sp>
        <p:nvSpPr>
          <p:cNvPr id="6" name="Rounded Rectangle 5"/>
          <p:cNvSpPr/>
          <p:nvPr/>
        </p:nvSpPr>
        <p:spPr bwMode="auto">
          <a:xfrm>
            <a:off x="228600" y="2311598"/>
            <a:ext cx="4495800" cy="4145280"/>
          </a:xfrm>
          <a:prstGeom prst="roundRect">
            <a:avLst>
              <a:gd name="adj" fmla="val 3622"/>
            </a:avLst>
          </a:prstGeom>
          <a:gradFill flip="none" rotWithShape="1">
            <a:gsLst>
              <a:gs pos="0">
                <a:schemeClr val="accent5">
                  <a:alpha val="75000"/>
                </a:schemeClr>
              </a:gs>
              <a:gs pos="41000">
                <a:schemeClr val="accent5">
                  <a:lumMod val="75000"/>
                  <a:alpha val="25000"/>
                </a:schemeClr>
              </a:gs>
              <a:gs pos="64000">
                <a:schemeClr val="bg1">
                  <a:lumMod val="85000"/>
                  <a:alpha val="0"/>
                </a:schemeClr>
              </a:gs>
            </a:gsLst>
            <a:path path="circle">
              <a:fillToRect t="100000" r="100000"/>
            </a:path>
            <a:tileRect l="-100000" b="-100000"/>
          </a:gradFill>
          <a:ln w="9525" cap="flat" cmpd="sng" algn="ctr">
            <a:noFill/>
            <a:prstDash val="solid"/>
            <a:round/>
            <a:headEnd type="none" w="med" len="med"/>
            <a:tailEnd type="none" w="med" len="med"/>
          </a:ln>
          <a:effectLst>
            <a:outerShdw blurRad="76200" dist="63500" dir="8100000" algn="tr" rotWithShape="0">
              <a:prstClr val="black">
                <a:alpha val="40000"/>
              </a:prstClr>
            </a:outerShdw>
          </a:effectLst>
        </p:spPr>
        <p:txBody>
          <a:bodyPr vert="horz" wrap="none" lIns="0" tIns="0" rIns="0" bIns="0" rtlCol="0" anchor="ctr" compatLnSpc="1">
            <a:noAutofit/>
          </a:bodyPr>
          <a:lstStyle/>
          <a:p>
            <a:pPr algn="ctr" rtl="0" fontAlgn="base">
              <a:spcBef>
                <a:spcPct val="0"/>
              </a:spcBef>
              <a:spcAft>
                <a:spcPct val="0"/>
              </a:spcAft>
            </a:pPr>
            <a:endParaRPr lang="en-US" b="1" kern="1200">
              <a:solidFill>
                <a:prstClr val="white">
                  <a:alpha val="100000"/>
                </a:prstClr>
              </a:solidFill>
              <a:effectLst>
                <a:outerShdw blurRad="38100" dist="38100" dir="2700000" algn="tl">
                  <a:srgbClr val="000000">
                    <a:alpha val="43137"/>
                  </a:srgbClr>
                </a:outerShdw>
              </a:effectLst>
              <a:latin typeface="Segoe Semibold"/>
              <a:ea typeface="+mn-ea"/>
              <a:cs typeface="+mn-cs"/>
            </a:endParaRPr>
          </a:p>
        </p:txBody>
      </p:sp>
      <p:sp>
        <p:nvSpPr>
          <p:cNvPr id="2" name="Title 1"/>
          <p:cNvSpPr>
            <a:spLocks noGrp="1"/>
          </p:cNvSpPr>
          <p:nvPr>
            <p:ph type="title"/>
          </p:nvPr>
        </p:nvSpPr>
        <p:spPr/>
        <p:txBody>
          <a:bodyPr/>
          <a:lstStyle/>
          <a:p>
            <a:r>
              <a:rPr lang="en-US" dirty="0" smtClean="0"/>
              <a:t>British Telecom</a:t>
            </a:r>
            <a:endParaRPr lang="en-US" dirty="0"/>
          </a:p>
        </p:txBody>
      </p:sp>
      <p:sp>
        <p:nvSpPr>
          <p:cNvPr id="3" name="Content Placeholder 2"/>
          <p:cNvSpPr>
            <a:spLocks noGrp="1"/>
          </p:cNvSpPr>
          <p:nvPr>
            <p:ph sz="half" idx="1"/>
          </p:nvPr>
        </p:nvSpPr>
        <p:spPr>
          <a:xfrm>
            <a:off x="214312" y="2102048"/>
            <a:ext cx="4241602" cy="4527352"/>
          </a:xfrm>
        </p:spPr>
        <p:txBody>
          <a:bodyPr>
            <a:normAutofit/>
          </a:bodyPr>
          <a:lstStyle/>
          <a:p>
            <a:pPr>
              <a:buNone/>
            </a:pPr>
            <a:r>
              <a:rPr lang="en-US" b="1" dirty="0" smtClean="0"/>
              <a:t>Content: 13 Different Podcast</a:t>
            </a:r>
          </a:p>
          <a:p>
            <a:pPr>
              <a:buNone/>
            </a:pPr>
            <a:r>
              <a:rPr lang="en-US" b="1" dirty="0" smtClean="0"/>
              <a:t>Subject Categories</a:t>
            </a:r>
          </a:p>
          <a:p>
            <a:r>
              <a:rPr lang="en-US" dirty="0" smtClean="0"/>
              <a:t>Tools &amp; Techniques</a:t>
            </a:r>
          </a:p>
          <a:p>
            <a:r>
              <a:rPr lang="en-US" dirty="0" smtClean="0"/>
              <a:t>Practical Skills</a:t>
            </a:r>
          </a:p>
          <a:p>
            <a:r>
              <a:rPr lang="en-US" dirty="0" smtClean="0"/>
              <a:t>Operational Overviews</a:t>
            </a:r>
          </a:p>
          <a:p>
            <a:r>
              <a:rPr lang="en-US" dirty="0" smtClean="0"/>
              <a:t>Regulatory </a:t>
            </a:r>
            <a:r>
              <a:rPr lang="en-US" dirty="0" err="1" smtClean="0"/>
              <a:t>Comms</a:t>
            </a:r>
            <a:endParaRPr lang="en-US" dirty="0" smtClean="0"/>
          </a:p>
          <a:p>
            <a:r>
              <a:rPr lang="en-US" dirty="0" smtClean="0"/>
              <a:t>Leadership: Thoughts &amp; Strategies</a:t>
            </a:r>
          </a:p>
          <a:p>
            <a:r>
              <a:rPr lang="en-US" dirty="0" smtClean="0"/>
              <a:t>Product Overviews &amp; Updates</a:t>
            </a:r>
          </a:p>
          <a:p>
            <a:r>
              <a:rPr lang="en-US" dirty="0" smtClean="0"/>
              <a:t>Careers at BT…</a:t>
            </a:r>
            <a:endParaRPr lang="en-US" dirty="0"/>
          </a:p>
        </p:txBody>
      </p:sp>
      <p:sp>
        <p:nvSpPr>
          <p:cNvPr id="10" name="Content Placeholder 9"/>
          <p:cNvSpPr>
            <a:spLocks noGrp="1"/>
          </p:cNvSpPr>
          <p:nvPr>
            <p:ph sz="half" idx="2"/>
          </p:nvPr>
        </p:nvSpPr>
        <p:spPr>
          <a:xfrm>
            <a:off x="4563070" y="2102048"/>
            <a:ext cx="4241602" cy="4527352"/>
          </a:xfrm>
        </p:spPr>
        <p:txBody>
          <a:bodyPr>
            <a:normAutofit/>
          </a:bodyPr>
          <a:lstStyle/>
          <a:p>
            <a:pPr>
              <a:buNone/>
            </a:pPr>
            <a:r>
              <a:rPr lang="en-US" b="1" dirty="0" smtClean="0"/>
              <a:t>Production: 7 Different Podcast</a:t>
            </a:r>
          </a:p>
          <a:p>
            <a:pPr>
              <a:buNone/>
            </a:pPr>
            <a:r>
              <a:rPr lang="en-US" b="1" dirty="0" smtClean="0"/>
              <a:t>Styles</a:t>
            </a:r>
          </a:p>
          <a:p>
            <a:r>
              <a:rPr lang="en-US" dirty="0" smtClean="0"/>
              <a:t>Story</a:t>
            </a:r>
          </a:p>
          <a:p>
            <a:r>
              <a:rPr lang="en-US" dirty="0" smtClean="0"/>
              <a:t>Lecture</a:t>
            </a:r>
          </a:p>
          <a:p>
            <a:r>
              <a:rPr lang="en-US" dirty="0" smtClean="0"/>
              <a:t>Interview</a:t>
            </a:r>
          </a:p>
          <a:p>
            <a:r>
              <a:rPr lang="en-US" dirty="0" smtClean="0"/>
              <a:t>Slideshow &amp; Voiceover</a:t>
            </a:r>
          </a:p>
          <a:p>
            <a:r>
              <a:rPr lang="en-US" dirty="0" smtClean="0"/>
              <a:t>Software Demonstration</a:t>
            </a:r>
          </a:p>
          <a:p>
            <a:r>
              <a:rPr lang="en-US" dirty="0" smtClean="0"/>
              <a:t>Practical Demonstration</a:t>
            </a:r>
          </a:p>
          <a:p>
            <a:r>
              <a:rPr lang="en-US" dirty="0" smtClean="0"/>
              <a:t>Blend</a:t>
            </a:r>
            <a:endParaRPr lang="en-US" dirty="0"/>
          </a:p>
        </p:txBody>
      </p:sp>
      <p:sp>
        <p:nvSpPr>
          <p:cNvPr id="22" name="Rectangle 21"/>
          <p:cNvSpPr/>
          <p:nvPr/>
        </p:nvSpPr>
        <p:spPr>
          <a:xfrm>
            <a:off x="3733800" y="1487656"/>
            <a:ext cx="2366353" cy="400110"/>
          </a:xfrm>
          <a:prstGeom prst="rect">
            <a:avLst/>
          </a:prstGeom>
        </p:spPr>
        <p:txBody>
          <a:bodyPr wrap="none">
            <a:spAutoFit/>
          </a:bodyPr>
          <a:lstStyle/>
          <a:p>
            <a:r>
              <a:rPr lang="en-US" sz="2000" dirty="0" smtClean="0">
                <a:solidFill>
                  <a:schemeClr val="bg1">
                    <a:lumMod val="50000"/>
                  </a:schemeClr>
                </a:solidFill>
              </a:rPr>
              <a:t>Content Relevance</a:t>
            </a:r>
          </a:p>
        </p:txBody>
      </p:sp>
    </p:spTree>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British Telecom</a:t>
            </a:r>
            <a:endParaRPr lang="en-US" dirty="0"/>
          </a:p>
        </p:txBody>
      </p:sp>
      <p:graphicFrame>
        <p:nvGraphicFramePr>
          <p:cNvPr id="7" name="Content Placeholder 6"/>
          <p:cNvGraphicFramePr>
            <a:graphicFrameLocks noGrp="1"/>
          </p:cNvGraphicFramePr>
          <p:nvPr>
            <p:ph idx="1"/>
          </p:nvPr>
        </p:nvGraphicFramePr>
        <p:xfrm>
          <a:off x="214313" y="2000250"/>
          <a:ext cx="6262687" cy="45273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p:cNvSpPr/>
          <p:nvPr/>
        </p:nvSpPr>
        <p:spPr>
          <a:xfrm>
            <a:off x="3733800" y="1487656"/>
            <a:ext cx="2010487" cy="400110"/>
          </a:xfrm>
          <a:prstGeom prst="rect">
            <a:avLst/>
          </a:prstGeom>
        </p:spPr>
        <p:txBody>
          <a:bodyPr wrap="none">
            <a:spAutoFit/>
          </a:bodyPr>
          <a:lstStyle/>
          <a:p>
            <a:r>
              <a:rPr lang="en-US" sz="2000" dirty="0" smtClean="0">
                <a:solidFill>
                  <a:schemeClr val="bg1">
                    <a:lumMod val="50000"/>
                  </a:schemeClr>
                </a:solidFill>
              </a:rPr>
              <a:t>Managing Risks</a:t>
            </a:r>
            <a:endParaRPr lang="en-US" sz="2000" dirty="0">
              <a:solidFill>
                <a:schemeClr val="bg1">
                  <a:lumMod val="50000"/>
                </a:schemeClr>
              </a:solidFill>
            </a:endParaRPr>
          </a:p>
        </p:txBody>
      </p:sp>
      <p:pic>
        <p:nvPicPr>
          <p:cNvPr id="9" name="Picture 6" descr="C:\Program Files\Microsoft Resource DVD Artwork\DVD_ART\Artwork_Imagery\HARDWARE_IMAGERY\Illustration - Misc Hardware\Windows Vista Illustration Icons\Security Unknown.png"/>
          <p:cNvPicPr>
            <a:picLocks noChangeAspect="1" noChangeArrowheads="1"/>
          </p:cNvPicPr>
          <p:nvPr/>
        </p:nvPicPr>
        <p:blipFill>
          <a:blip r:embed="rId7"/>
          <a:stretch>
            <a:fillRect/>
          </a:stretch>
        </p:blipFill>
        <p:spPr bwMode="auto">
          <a:xfrm>
            <a:off x="6934200" y="3467100"/>
            <a:ext cx="1645920" cy="1645920"/>
          </a:xfrm>
          <a:prstGeom prst="rect">
            <a:avLst/>
          </a:prstGeom>
          <a:noFill/>
          <a:ln>
            <a:noFill/>
          </a:ln>
        </p:spPr>
      </p:pic>
      <p:pic>
        <p:nvPicPr>
          <p:cNvPr id="10" name="Picture 8" descr="C:\Program Files\Microsoft Resource DVD Artwork\DVD_ART\Artwork_Imagery\HARDWARE_IMAGERY\Illustration - Misc Hardware\Windows Vista Illustration Icons\Security Good.png"/>
          <p:cNvPicPr>
            <a:picLocks noChangeAspect="1" noChangeArrowheads="1"/>
          </p:cNvPicPr>
          <p:nvPr/>
        </p:nvPicPr>
        <p:blipFill>
          <a:blip r:embed="rId8"/>
          <a:stretch>
            <a:fillRect/>
          </a:stretch>
        </p:blipFill>
        <p:spPr bwMode="auto">
          <a:xfrm>
            <a:off x="7498080" y="4953000"/>
            <a:ext cx="1645920" cy="1645920"/>
          </a:xfrm>
          <a:prstGeom prst="rect">
            <a:avLst/>
          </a:prstGeom>
          <a:noFill/>
          <a:ln>
            <a:noFill/>
          </a:ln>
        </p:spPr>
      </p:pic>
      <p:pic>
        <p:nvPicPr>
          <p:cNvPr id="11" name="Picture 7" descr="C:\Program Files\Microsoft Resource DVD Artwork\DVD_ART\Artwork_Imagery\HARDWARE_IMAGERY\Illustration - Misc Hardware\Windows Vista Illustration Icons\Security Critical.png"/>
          <p:cNvPicPr>
            <a:picLocks noChangeAspect="1" noChangeArrowheads="1"/>
          </p:cNvPicPr>
          <p:nvPr/>
        </p:nvPicPr>
        <p:blipFill>
          <a:blip r:embed="rId9"/>
          <a:stretch>
            <a:fillRect/>
          </a:stretch>
        </p:blipFill>
        <p:spPr bwMode="auto">
          <a:xfrm>
            <a:off x="6400800" y="1981200"/>
            <a:ext cx="1645920" cy="1645920"/>
          </a:xfrm>
          <a:prstGeom prst="rect">
            <a:avLst/>
          </a:prstGeom>
          <a:noFill/>
          <a:ln>
            <a:noFill/>
          </a:ln>
        </p:spPr>
      </p:pic>
    </p:spTree>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quot;GLASS&quot;; White to Transparent Linear; Shadow; 1pt stroke;"/>
          <p:cNvSpPr/>
          <p:nvPr/>
        </p:nvSpPr>
        <p:spPr bwMode="auto">
          <a:xfrm>
            <a:off x="6172200" y="2062145"/>
            <a:ext cx="2573290" cy="2675375"/>
          </a:xfrm>
          <a:prstGeom prst="roundRect">
            <a:avLst>
              <a:gd name="adj" fmla="val 8887"/>
            </a:avLst>
          </a:prstGeom>
          <a:solidFill>
            <a:schemeClr val="accent1"/>
          </a:solidFill>
          <a:ln>
            <a:headEnd type="none" w="med" len="med"/>
            <a:tailEnd type="none" w="med" len="med"/>
          </a:ln>
        </p:spPr>
        <p:style>
          <a:lnRef idx="0">
            <a:schemeClr val="accent3"/>
          </a:lnRef>
          <a:fillRef idx="3">
            <a:schemeClr val="accent3"/>
          </a:fillRef>
          <a:effectRef idx="3">
            <a:schemeClr val="accent3"/>
          </a:effectRef>
          <a:fontRef idx="minor">
            <a:schemeClr val="lt1"/>
          </a:fontRef>
        </p:style>
        <p:txBody>
          <a:bodyPr vert="horz" wrap="none" lIns="91440" tIns="45720" rIns="91440" bIns="45720" numCol="1" rtlCol="0" anchor="ctr" anchorCtr="0" compatLnSpc="1">
            <a:prstTxWarp prst="textNoShape">
              <a:avLst/>
            </a:prstTxWarp>
          </a:bodyPr>
          <a:lstStyle/>
          <a:p>
            <a:pPr algn="ctr" defTabSz="914363" rtl="0">
              <a:lnSpc>
                <a:spcPct val="90000"/>
              </a:lnSpc>
              <a:spcAft>
                <a:spcPts val="1800"/>
              </a:spcAft>
            </a:pPr>
            <a:endParaRPr lang="en-US" altLang="zh-CN" sz="2400" b="1" kern="1200" dirty="0">
              <a:ln w="3175">
                <a:noFill/>
              </a:ln>
              <a:gradFill flip="none" rotWithShape="1">
                <a:gsLst>
                  <a:gs pos="0">
                    <a:srgbClr val="FFFFB9"/>
                  </a:gs>
                  <a:gs pos="36000">
                    <a:srgbClr val="FFFF99"/>
                  </a:gs>
                  <a:gs pos="86000">
                    <a:srgbClr val="F6AE1E"/>
                  </a:gs>
                </a:gsLst>
                <a:lin ang="5400000" scaled="0"/>
                <a:tileRect/>
              </a:gradFill>
              <a:effectLst>
                <a:outerShdw blurRad="50800" dist="38100" dir="2700000" algn="tl" rotWithShape="0">
                  <a:prstClr val="black">
                    <a:alpha val="40000"/>
                  </a:prstClr>
                </a:outerShdw>
              </a:effectLst>
              <a:latin typeface="Segoe" pitchFamily="34" charset="0"/>
              <a:ea typeface="+mn-ea"/>
              <a:cs typeface="Arial" charset="0"/>
            </a:endParaRPr>
          </a:p>
        </p:txBody>
      </p:sp>
      <p:sp>
        <p:nvSpPr>
          <p:cNvPr id="9" name="Rectangle 8"/>
          <p:cNvSpPr/>
          <p:nvPr/>
        </p:nvSpPr>
        <p:spPr>
          <a:xfrm>
            <a:off x="6697258" y="3875335"/>
            <a:ext cx="1523174" cy="707886"/>
          </a:xfrm>
          <a:prstGeom prst="rect">
            <a:avLst/>
          </a:prstGeom>
        </p:spPr>
        <p:txBody>
          <a:bodyPr wrap="none" anchor="ctr">
            <a:spAutoFit/>
          </a:bodyPr>
          <a:lstStyle/>
          <a:p>
            <a:pPr algn="ctr" rtl="0">
              <a:defRPr/>
            </a:pPr>
            <a:r>
              <a:rPr lang="en-US" sz="4000" spc="-150" dirty="0" smtClean="0">
                <a:ln w="3175">
                  <a:noFill/>
                </a:ln>
                <a:solidFill>
                  <a:srgbClr val="FFFFFF"/>
                </a:solidFill>
                <a:effectLst>
                  <a:outerShdw blurRad="50800" dist="38100" dir="2700000" algn="tl" rotWithShape="0">
                    <a:prstClr val="black">
                      <a:alpha val="40000"/>
                    </a:prstClr>
                  </a:outerShdw>
                </a:effectLst>
                <a:latin typeface="+mj-lt"/>
                <a:cs typeface="Arial" charset="0"/>
              </a:rPr>
              <a:t>Result</a:t>
            </a:r>
            <a:endParaRPr lang="en-US" sz="4800" kern="1200" spc="-150" dirty="0">
              <a:ln w="3175">
                <a:noFill/>
              </a:ln>
              <a:solidFill>
                <a:srgbClr val="FFFFFF"/>
              </a:solidFill>
              <a:effectLst>
                <a:outerShdw blurRad="50800" dist="38100" dir="2700000" algn="tl" rotWithShape="0">
                  <a:prstClr val="black">
                    <a:alpha val="40000"/>
                  </a:prstClr>
                </a:outerShdw>
              </a:effectLst>
              <a:latin typeface="+mj-lt"/>
              <a:ea typeface="+mn-ea"/>
              <a:cs typeface="Arial" charset="0"/>
            </a:endParaRPr>
          </a:p>
        </p:txBody>
      </p:sp>
      <p:sp>
        <p:nvSpPr>
          <p:cNvPr id="17" name="&quot;GLASS&quot;; White to Transparent Linear; Shadow; 1pt stroke;"/>
          <p:cNvSpPr/>
          <p:nvPr/>
        </p:nvSpPr>
        <p:spPr bwMode="auto">
          <a:xfrm>
            <a:off x="322310" y="2057400"/>
            <a:ext cx="2573290" cy="2675375"/>
          </a:xfrm>
          <a:prstGeom prst="roundRect">
            <a:avLst>
              <a:gd name="adj" fmla="val 8887"/>
            </a:avLst>
          </a:prstGeom>
          <a:solidFill>
            <a:schemeClr val="tx2"/>
          </a:solidFill>
          <a:ln>
            <a:headEnd type="none" w="med" len="med"/>
            <a:tailEnd type="none" w="med" len="med"/>
          </a:ln>
        </p:spPr>
        <p:style>
          <a:lnRef idx="0">
            <a:schemeClr val="accent1"/>
          </a:lnRef>
          <a:fillRef idx="3">
            <a:schemeClr val="accent1"/>
          </a:fillRef>
          <a:effectRef idx="3">
            <a:schemeClr val="accent1"/>
          </a:effectRef>
          <a:fontRef idx="minor">
            <a:schemeClr val="lt1"/>
          </a:fontRef>
        </p:style>
        <p:txBody>
          <a:bodyPr vert="horz" wrap="square" lIns="91440" tIns="45720" rIns="91440" bIns="45720" numCol="1" rtlCol="0" anchor="ctr" anchorCtr="0" compatLnSpc="1">
            <a:prstTxWarp prst="textNoShape">
              <a:avLst/>
            </a:prstTxWarp>
          </a:bodyPr>
          <a:lstStyle/>
          <a:p>
            <a:pPr algn="l" defTabSz="914363" rtl="0">
              <a:lnSpc>
                <a:spcPct val="90000"/>
              </a:lnSpc>
              <a:spcAft>
                <a:spcPts val="1800"/>
              </a:spcAft>
            </a:pPr>
            <a:endParaRPr lang="en-US" altLang="zh-CN" sz="2400" b="1" kern="1200" dirty="0">
              <a:ln w="3175">
                <a:noFill/>
              </a:ln>
              <a:gradFill flip="none" rotWithShape="1">
                <a:gsLst>
                  <a:gs pos="0">
                    <a:srgbClr val="FFFFB9"/>
                  </a:gs>
                  <a:gs pos="36000">
                    <a:srgbClr val="FFFF99"/>
                  </a:gs>
                  <a:gs pos="86000">
                    <a:srgbClr val="F6AE1E"/>
                  </a:gs>
                </a:gsLst>
                <a:lin ang="5400000" scaled="0"/>
                <a:tileRect/>
              </a:gradFill>
              <a:effectLst>
                <a:outerShdw blurRad="50800" dist="38100" dir="2700000" algn="tl" rotWithShape="0">
                  <a:prstClr val="black">
                    <a:alpha val="40000"/>
                  </a:prstClr>
                </a:outerShdw>
              </a:effectLst>
              <a:latin typeface="Segoe" pitchFamily="34" charset="0"/>
              <a:ea typeface="+mn-ea"/>
              <a:cs typeface="Arial" charset="0"/>
            </a:endParaRPr>
          </a:p>
        </p:txBody>
      </p:sp>
      <p:sp>
        <p:nvSpPr>
          <p:cNvPr id="19" name="Rectangle 18"/>
          <p:cNvSpPr/>
          <p:nvPr/>
        </p:nvSpPr>
        <p:spPr>
          <a:xfrm>
            <a:off x="550372" y="3870590"/>
            <a:ext cx="2170859" cy="707886"/>
          </a:xfrm>
          <a:prstGeom prst="rect">
            <a:avLst/>
          </a:prstGeom>
        </p:spPr>
        <p:txBody>
          <a:bodyPr wrap="square" anchor="ctr">
            <a:spAutoFit/>
          </a:bodyPr>
          <a:lstStyle/>
          <a:p>
            <a:pPr algn="ctr" rtl="0">
              <a:defRPr/>
            </a:pPr>
            <a:r>
              <a:rPr lang="en-US" sz="4000" kern="1200" spc="-150" dirty="0" smtClean="0">
                <a:ln w="3175">
                  <a:noFill/>
                </a:ln>
                <a:solidFill>
                  <a:srgbClr val="FFFFFF"/>
                </a:solidFill>
                <a:effectLst>
                  <a:outerShdw blurRad="50800" dist="38100" dir="2700000" algn="tl" rotWithShape="0">
                    <a:prstClr val="black">
                      <a:alpha val="40000"/>
                    </a:prstClr>
                  </a:outerShdw>
                </a:effectLst>
                <a:latin typeface="+mj-lt"/>
                <a:ea typeface="+mn-ea"/>
                <a:cs typeface="Arial" charset="0"/>
              </a:rPr>
              <a:t>Impact</a:t>
            </a:r>
            <a:endParaRPr lang="en-US" sz="4800" kern="1200" spc="-150" dirty="0">
              <a:ln w="3175">
                <a:noFill/>
              </a:ln>
              <a:solidFill>
                <a:srgbClr val="FFFFFF"/>
              </a:solidFill>
              <a:effectLst>
                <a:outerShdw blurRad="50800" dist="38100" dir="2700000" algn="tl" rotWithShape="0">
                  <a:prstClr val="black">
                    <a:alpha val="40000"/>
                  </a:prstClr>
                </a:outerShdw>
              </a:effectLst>
              <a:latin typeface="+mj-lt"/>
              <a:ea typeface="+mn-ea"/>
              <a:cs typeface="Arial" charset="0"/>
            </a:endParaRPr>
          </a:p>
        </p:txBody>
      </p:sp>
      <p:sp>
        <p:nvSpPr>
          <p:cNvPr id="25" name="Text Placeholder 43"/>
          <p:cNvSpPr txBox="1">
            <a:spLocks/>
          </p:cNvSpPr>
          <p:nvPr/>
        </p:nvSpPr>
        <p:spPr>
          <a:xfrm>
            <a:off x="531812" y="762000"/>
            <a:ext cx="6248400" cy="553998"/>
          </a:xfrm>
          <a:prstGeom prst="rect">
            <a:avLst/>
          </a:prstGeom>
        </p:spPr>
        <p:txBody>
          <a:bodyPr/>
          <a:lstStyle/>
          <a:p>
            <a:pPr algn="l" defTabSz="914363" rtl="0">
              <a:lnSpc>
                <a:spcPct val="90000"/>
              </a:lnSpc>
              <a:defRPr/>
            </a:pPr>
            <a:endParaRPr lang="en-US" sz="4000" b="1" i="1" kern="1200" spc="-150" dirty="0">
              <a:ln w="3175">
                <a:noFill/>
              </a:ln>
              <a:solidFill>
                <a:srgbClr val="FFFFFF"/>
              </a:solidFill>
              <a:effectLst>
                <a:outerShdw blurRad="50800" dist="38100" dir="2700000" algn="tl" rotWithShape="0">
                  <a:prstClr val="black">
                    <a:alpha val="40000"/>
                  </a:prstClr>
                </a:outerShdw>
              </a:effectLst>
              <a:latin typeface="Segoe" pitchFamily="34" charset="0"/>
              <a:ea typeface="+mn-ea"/>
              <a:cs typeface="Arial" charset="0"/>
            </a:endParaRPr>
          </a:p>
        </p:txBody>
      </p:sp>
      <p:sp>
        <p:nvSpPr>
          <p:cNvPr id="13" name="&quot;GLASS&quot;; White to Transparent Linear; Shadow; 1pt stroke;"/>
          <p:cNvSpPr/>
          <p:nvPr/>
        </p:nvSpPr>
        <p:spPr bwMode="auto">
          <a:xfrm>
            <a:off x="3253994" y="2062145"/>
            <a:ext cx="2573290" cy="2675375"/>
          </a:xfrm>
          <a:prstGeom prst="roundRect">
            <a:avLst>
              <a:gd name="adj" fmla="val 8887"/>
            </a:avLst>
          </a:prstGeom>
          <a:solidFill>
            <a:schemeClr val="accent3"/>
          </a:solidFill>
          <a:ln>
            <a:headEnd type="none" w="med" len="med"/>
            <a:tailEnd type="none" w="med" len="med"/>
          </a:ln>
        </p:spPr>
        <p:style>
          <a:lnRef idx="0">
            <a:schemeClr val="accent1"/>
          </a:lnRef>
          <a:fillRef idx="3">
            <a:schemeClr val="accent1"/>
          </a:fillRef>
          <a:effectRef idx="3">
            <a:schemeClr val="accent1"/>
          </a:effectRef>
          <a:fontRef idx="minor">
            <a:schemeClr val="lt1"/>
          </a:fontRef>
        </p:style>
        <p:txBody>
          <a:bodyPr vert="horz" wrap="square" lIns="91440" tIns="45720" rIns="91440" bIns="45720" numCol="1" rtlCol="0" anchor="ctr" anchorCtr="0" compatLnSpc="1">
            <a:prstTxWarp prst="textNoShape">
              <a:avLst/>
            </a:prstTxWarp>
          </a:bodyPr>
          <a:lstStyle/>
          <a:p>
            <a:pPr algn="ctr" defTabSz="914363" rtl="0">
              <a:lnSpc>
                <a:spcPct val="90000"/>
              </a:lnSpc>
              <a:spcAft>
                <a:spcPts val="1800"/>
              </a:spcAft>
              <a:tabLst>
                <a:tab pos="1309688" algn="l"/>
              </a:tabLst>
            </a:pPr>
            <a:endParaRPr lang="en-US" altLang="zh-CN" sz="2400" b="1" kern="1200" dirty="0">
              <a:ln w="12700">
                <a:solidFill>
                  <a:schemeClr val="accent3"/>
                </a:solidFill>
              </a:ln>
              <a:solidFill>
                <a:schemeClr val="bg2">
                  <a:lumMod val="75000"/>
                </a:schemeClr>
              </a:solidFill>
              <a:effectLst>
                <a:outerShdw blurRad="50800" dist="38100" dir="2700000" algn="tl" rotWithShape="0">
                  <a:prstClr val="black">
                    <a:alpha val="40000"/>
                  </a:prstClr>
                </a:outerShdw>
              </a:effectLst>
              <a:latin typeface="Segoe" pitchFamily="34" charset="0"/>
              <a:ea typeface="+mn-ea"/>
              <a:cs typeface="Arial" charset="0"/>
            </a:endParaRPr>
          </a:p>
        </p:txBody>
      </p:sp>
      <p:sp>
        <p:nvSpPr>
          <p:cNvPr id="14" name="Rectangle 13"/>
          <p:cNvSpPr/>
          <p:nvPr/>
        </p:nvSpPr>
        <p:spPr>
          <a:xfrm>
            <a:off x="3429001" y="3875335"/>
            <a:ext cx="2202392" cy="707886"/>
          </a:xfrm>
          <a:prstGeom prst="rect">
            <a:avLst/>
          </a:prstGeom>
        </p:spPr>
        <p:txBody>
          <a:bodyPr wrap="square" anchor="ctr">
            <a:spAutoFit/>
          </a:bodyPr>
          <a:lstStyle/>
          <a:p>
            <a:pPr algn="ctr" rtl="0">
              <a:defRPr/>
            </a:pPr>
            <a:r>
              <a:rPr lang="en-US" sz="4000" kern="1200" spc="-150" dirty="0" smtClean="0">
                <a:ln w="3175">
                  <a:noFill/>
                </a:ln>
                <a:solidFill>
                  <a:srgbClr val="FFFFFF"/>
                </a:solidFill>
                <a:effectLst>
                  <a:outerShdw blurRad="50800" dist="38100" dir="2700000" algn="tl" rotWithShape="0">
                    <a:prstClr val="black">
                      <a:alpha val="40000"/>
                    </a:prstClr>
                  </a:outerShdw>
                </a:effectLst>
                <a:latin typeface="+mj-lt"/>
                <a:ea typeface="+mn-ea"/>
                <a:cs typeface="Arial" charset="0"/>
              </a:rPr>
              <a:t>Hard ROI</a:t>
            </a:r>
            <a:endParaRPr lang="en-US" sz="4800" kern="1200" spc="-150" dirty="0">
              <a:ln w="3175">
                <a:noFill/>
              </a:ln>
              <a:solidFill>
                <a:srgbClr val="FFFFFF"/>
              </a:solidFill>
              <a:effectLst>
                <a:outerShdw blurRad="50800" dist="38100" dir="2700000" algn="tl" rotWithShape="0">
                  <a:prstClr val="black">
                    <a:alpha val="40000"/>
                  </a:prstClr>
                </a:outerShdw>
              </a:effectLst>
              <a:latin typeface="+mj-lt"/>
              <a:ea typeface="+mn-ea"/>
              <a:cs typeface="Arial" charset="0"/>
            </a:endParaRPr>
          </a:p>
        </p:txBody>
      </p:sp>
      <p:pic>
        <p:nvPicPr>
          <p:cNvPr id="30" name="Picture 29" descr="Analytics.png"/>
          <p:cNvPicPr>
            <a:picLocks noChangeAspect="1"/>
          </p:cNvPicPr>
          <p:nvPr/>
        </p:nvPicPr>
        <p:blipFill>
          <a:blip r:embed="rId3" cstate="screen"/>
          <a:stretch>
            <a:fillRect/>
          </a:stretch>
        </p:blipFill>
        <p:spPr>
          <a:xfrm>
            <a:off x="6919686" y="2671746"/>
            <a:ext cx="1192696" cy="1097280"/>
          </a:xfrm>
          <a:prstGeom prst="rect">
            <a:avLst/>
          </a:prstGeom>
          <a:effectLst>
            <a:outerShdw blurRad="50800" dist="38100" dir="2700000" algn="tl" rotWithShape="0">
              <a:prstClr val="black">
                <a:alpha val="40000"/>
              </a:prstClr>
            </a:outerShdw>
          </a:effectLst>
        </p:spPr>
      </p:pic>
      <p:pic>
        <p:nvPicPr>
          <p:cNvPr id="31" name="Picture 30"/>
          <p:cNvPicPr>
            <a:picLocks noChangeAspect="1" noChangeArrowheads="1"/>
          </p:cNvPicPr>
          <p:nvPr/>
        </p:nvPicPr>
        <p:blipFill>
          <a:blip r:embed="rId4" cstate="screen"/>
          <a:srcRect/>
          <a:stretch>
            <a:fillRect/>
          </a:stretch>
        </p:blipFill>
        <p:spPr bwMode="auto">
          <a:xfrm>
            <a:off x="836071" y="2443146"/>
            <a:ext cx="1447800" cy="1425166"/>
          </a:xfrm>
          <a:prstGeom prst="rect">
            <a:avLst/>
          </a:prstGeom>
          <a:noFill/>
          <a:ln w="9525">
            <a:noFill/>
            <a:miter lim="800000"/>
            <a:headEnd/>
            <a:tailEnd/>
          </a:ln>
          <a:effectLst/>
        </p:spPr>
      </p:pic>
      <p:sp>
        <p:nvSpPr>
          <p:cNvPr id="34" name="Title 1"/>
          <p:cNvSpPr>
            <a:spLocks noGrp="1"/>
          </p:cNvSpPr>
          <p:nvPr>
            <p:ph type="title"/>
          </p:nvPr>
        </p:nvSpPr>
        <p:spPr/>
        <p:txBody>
          <a:bodyPr/>
          <a:lstStyle/>
          <a:p>
            <a:r>
              <a:rPr lang="en-US" smtClean="0"/>
              <a:t>British Telecom</a:t>
            </a:r>
            <a:endParaRPr lang="en-US" dirty="0"/>
          </a:p>
        </p:txBody>
      </p:sp>
      <p:sp>
        <p:nvSpPr>
          <p:cNvPr id="35" name="Rectangle 34"/>
          <p:cNvSpPr/>
          <p:nvPr/>
        </p:nvSpPr>
        <p:spPr>
          <a:xfrm>
            <a:off x="3733800" y="1487656"/>
            <a:ext cx="5105400" cy="400110"/>
          </a:xfrm>
          <a:prstGeom prst="rect">
            <a:avLst/>
          </a:prstGeom>
        </p:spPr>
        <p:txBody>
          <a:bodyPr wrap="square">
            <a:spAutoFit/>
          </a:bodyPr>
          <a:lstStyle/>
          <a:p>
            <a:r>
              <a:rPr lang="en-US" sz="2000" dirty="0" smtClean="0">
                <a:solidFill>
                  <a:schemeClr val="bg1">
                    <a:lumMod val="50000"/>
                  </a:schemeClr>
                </a:solidFill>
              </a:rPr>
              <a:t>Business Impact and Return on Investment</a:t>
            </a:r>
            <a:endParaRPr lang="en-US" sz="2000" dirty="0">
              <a:solidFill>
                <a:schemeClr val="bg1">
                  <a:lumMod val="50000"/>
                </a:schemeClr>
              </a:solidFill>
            </a:endParaRPr>
          </a:p>
        </p:txBody>
      </p:sp>
      <p:sp>
        <p:nvSpPr>
          <p:cNvPr id="37" name="Rectangle 36"/>
          <p:cNvSpPr/>
          <p:nvPr/>
        </p:nvSpPr>
        <p:spPr>
          <a:xfrm>
            <a:off x="3962400" y="2355406"/>
            <a:ext cx="1027927" cy="1685077"/>
          </a:xfrm>
          <a:prstGeom prst="rect">
            <a:avLst/>
          </a:prstGeom>
        </p:spPr>
        <p:txBody>
          <a:bodyPr wrap="square">
            <a:spAutoFit/>
          </a:bodyPr>
          <a:lstStyle/>
          <a:p>
            <a:pPr algn="ctr" defTabSz="914363">
              <a:lnSpc>
                <a:spcPct val="90000"/>
              </a:lnSpc>
              <a:spcAft>
                <a:spcPts val="1800"/>
              </a:spcAft>
              <a:tabLst>
                <a:tab pos="1309688" algn="l"/>
              </a:tabLst>
            </a:pPr>
            <a:r>
              <a:rPr lang="en-US" altLang="zh-CN" sz="11500" b="1" dirty="0" smtClean="0">
                <a:ln w="28575">
                  <a:solidFill>
                    <a:schemeClr val="bg1"/>
                  </a:solidFill>
                </a:ln>
                <a:solidFill>
                  <a:schemeClr val="tx1">
                    <a:lumMod val="65000"/>
                    <a:lumOff val="35000"/>
                  </a:schemeClr>
                </a:solidFill>
                <a:effectLst>
                  <a:outerShdw blurRad="50800" dist="38100" dir="2700000" algn="tl" rotWithShape="0">
                    <a:prstClr val="black">
                      <a:alpha val="40000"/>
                    </a:prstClr>
                  </a:outerShdw>
                </a:effectLst>
                <a:latin typeface="Segoe" pitchFamily="34" charset="0"/>
                <a:cs typeface="Arial" charset="0"/>
              </a:rPr>
              <a:t>$</a:t>
            </a:r>
            <a:endParaRPr lang="en-US" altLang="zh-CN" sz="900" b="1" dirty="0">
              <a:ln w="28575">
                <a:solidFill>
                  <a:schemeClr val="bg1"/>
                </a:solidFill>
              </a:ln>
              <a:solidFill>
                <a:schemeClr val="tx1">
                  <a:lumMod val="65000"/>
                  <a:lumOff val="35000"/>
                </a:schemeClr>
              </a:solidFill>
              <a:effectLst>
                <a:outerShdw blurRad="50800" dist="38100" dir="2700000" algn="tl" rotWithShape="0">
                  <a:prstClr val="black">
                    <a:alpha val="40000"/>
                  </a:prstClr>
                </a:outerShdw>
              </a:effectLst>
              <a:latin typeface="Segoe" pitchFamily="34" charset="0"/>
              <a:cs typeface="Arial" charset="0"/>
            </a:endParaRPr>
          </a:p>
        </p:txBody>
      </p:sp>
      <p:sp>
        <p:nvSpPr>
          <p:cNvPr id="38" name="Content Placeholder 2"/>
          <p:cNvSpPr txBox="1">
            <a:spLocks/>
          </p:cNvSpPr>
          <p:nvPr/>
        </p:nvSpPr>
        <p:spPr>
          <a:xfrm>
            <a:off x="304800" y="4876800"/>
            <a:ext cx="2514600" cy="1828800"/>
          </a:xfrm>
          <a:prstGeom prst="rect">
            <a:avLst/>
          </a:prstGeom>
        </p:spPr>
        <p:txBody>
          <a:bodyPr/>
          <a:lstStyle/>
          <a:p>
            <a:pPr marL="480384" indent="-401822" fontAlgn="base">
              <a:spcBef>
                <a:spcPts val="844"/>
              </a:spcBef>
              <a:spcAft>
                <a:spcPct val="0"/>
              </a:spcAft>
              <a:buClr>
                <a:srgbClr val="EC9F32"/>
              </a:buClr>
              <a:buSzPct val="100000"/>
              <a:buFont typeface="Lucida Grande" pitchFamily="1" charset="0"/>
              <a:buChar char="‣"/>
            </a:pPr>
            <a:r>
              <a:rPr kumimoji="0" lang="en-US" b="0" i="0" u="none" strike="noStrike" kern="0" cap="none" spc="0" normalizeH="0" baseline="0" noProof="0" dirty="0" smtClean="0">
                <a:ln>
                  <a:noFill/>
                </a:ln>
                <a:solidFill>
                  <a:schemeClr val="tx1"/>
                </a:solidFill>
                <a:effectLst/>
                <a:uLnTx/>
                <a:uFillTx/>
                <a:latin typeface="+mn-lt"/>
                <a:ea typeface="+mn-ea"/>
                <a:sym typeface="Arial" charset="0"/>
              </a:rPr>
              <a:t>Doing things right the first time</a:t>
            </a:r>
          </a:p>
          <a:p>
            <a:pPr marL="480384" indent="-401822" fontAlgn="base">
              <a:spcBef>
                <a:spcPts val="844"/>
              </a:spcBef>
              <a:spcAft>
                <a:spcPct val="0"/>
              </a:spcAft>
              <a:buClr>
                <a:srgbClr val="EC9F32"/>
              </a:buClr>
              <a:buSzPct val="100000"/>
              <a:buFont typeface="Lucida Grande" pitchFamily="1" charset="0"/>
              <a:buChar char="‣"/>
            </a:pPr>
            <a:r>
              <a:rPr kumimoji="0" lang="en-US" b="0" i="0" u="none" strike="noStrike" kern="0" cap="none" spc="0" normalizeH="0" baseline="0" noProof="0" dirty="0" smtClean="0">
                <a:ln>
                  <a:noFill/>
                </a:ln>
                <a:solidFill>
                  <a:schemeClr val="tx1"/>
                </a:solidFill>
                <a:effectLst/>
                <a:uLnTx/>
                <a:uFillTx/>
                <a:latin typeface="+mn-lt"/>
                <a:ea typeface="+mn-ea"/>
                <a:sym typeface="Arial" charset="0"/>
              </a:rPr>
              <a:t>Improving Customer Service</a:t>
            </a:r>
          </a:p>
          <a:p>
            <a:pPr marL="480384" indent="-401822" fontAlgn="base">
              <a:spcBef>
                <a:spcPts val="844"/>
              </a:spcBef>
              <a:spcAft>
                <a:spcPct val="0"/>
              </a:spcAft>
              <a:buClr>
                <a:srgbClr val="EC9F32"/>
              </a:buClr>
              <a:buSzPct val="100000"/>
              <a:buFont typeface="Lucida Grande" pitchFamily="1" charset="0"/>
              <a:buChar char="‣"/>
            </a:pPr>
            <a:r>
              <a:rPr kumimoji="0" lang="en-US" b="0" i="0" u="none" strike="noStrike" kern="0" cap="none" spc="0" normalizeH="0" baseline="0" noProof="0" dirty="0" smtClean="0">
                <a:ln>
                  <a:noFill/>
                </a:ln>
                <a:solidFill>
                  <a:schemeClr val="tx1"/>
                </a:solidFill>
                <a:effectLst/>
                <a:uLnTx/>
                <a:uFillTx/>
                <a:latin typeface="+mn-lt"/>
                <a:ea typeface="+mn-ea"/>
                <a:sym typeface="Arial" charset="0"/>
              </a:rPr>
              <a:t>Employee Morale</a:t>
            </a:r>
          </a:p>
        </p:txBody>
      </p:sp>
      <p:sp>
        <p:nvSpPr>
          <p:cNvPr id="39" name="Content Placeholder 2"/>
          <p:cNvSpPr txBox="1">
            <a:spLocks/>
          </p:cNvSpPr>
          <p:nvPr/>
        </p:nvSpPr>
        <p:spPr>
          <a:xfrm>
            <a:off x="3352800" y="4876800"/>
            <a:ext cx="2438400" cy="1428750"/>
          </a:xfrm>
          <a:prstGeom prst="rect">
            <a:avLst/>
          </a:prstGeom>
        </p:spPr>
        <p:txBody>
          <a:bodyPr/>
          <a:lstStyle/>
          <a:p>
            <a:pPr marL="480384" indent="-401822" fontAlgn="base">
              <a:spcBef>
                <a:spcPts val="844"/>
              </a:spcBef>
              <a:spcAft>
                <a:spcPct val="0"/>
              </a:spcAft>
              <a:buClr>
                <a:srgbClr val="EC9F32"/>
              </a:buClr>
              <a:buSzPct val="100000"/>
              <a:buFont typeface="Lucida Grande" pitchFamily="1" charset="0"/>
              <a:buChar char="‣"/>
            </a:pPr>
            <a:r>
              <a:rPr kumimoji="0" lang="en-US" b="0" i="0" u="none" strike="noStrike" kern="0" cap="none" spc="0" normalizeH="0" baseline="0" noProof="0" dirty="0" smtClean="0">
                <a:ln>
                  <a:noFill/>
                </a:ln>
                <a:solidFill>
                  <a:schemeClr val="tx1"/>
                </a:solidFill>
                <a:effectLst/>
                <a:uLnTx/>
                <a:uFillTx/>
                <a:latin typeface="+mn-lt"/>
                <a:ea typeface="+mn-ea"/>
                <a:sym typeface="Arial" charset="0"/>
              </a:rPr>
              <a:t>Cost of training</a:t>
            </a:r>
          </a:p>
          <a:p>
            <a:pPr marL="480384" indent="-401822" fontAlgn="base">
              <a:spcBef>
                <a:spcPts val="844"/>
              </a:spcBef>
              <a:spcAft>
                <a:spcPct val="0"/>
              </a:spcAft>
              <a:buClr>
                <a:srgbClr val="EC9F32"/>
              </a:buClr>
              <a:buSzPct val="100000"/>
              <a:buFont typeface="Lucida Grande" pitchFamily="1" charset="0"/>
              <a:buChar char="‣"/>
            </a:pPr>
            <a:r>
              <a:rPr kumimoji="0" lang="en-US" b="0" i="0" u="none" strike="noStrike" kern="0" cap="none" spc="0" normalizeH="0" baseline="0" noProof="0" dirty="0" smtClean="0">
                <a:ln>
                  <a:noFill/>
                </a:ln>
                <a:solidFill>
                  <a:schemeClr val="tx1"/>
                </a:solidFill>
                <a:effectLst/>
                <a:uLnTx/>
                <a:uFillTx/>
                <a:latin typeface="+mn-lt"/>
                <a:ea typeface="+mn-ea"/>
                <a:sym typeface="Arial" charset="0"/>
              </a:rPr>
              <a:t>Travel</a:t>
            </a:r>
          </a:p>
        </p:txBody>
      </p:sp>
      <p:sp>
        <p:nvSpPr>
          <p:cNvPr id="40" name="Content Placeholder 2"/>
          <p:cNvSpPr txBox="1">
            <a:spLocks/>
          </p:cNvSpPr>
          <p:nvPr/>
        </p:nvSpPr>
        <p:spPr>
          <a:xfrm>
            <a:off x="6019800" y="4819650"/>
            <a:ext cx="2681287" cy="2038350"/>
          </a:xfrm>
          <a:prstGeom prst="rect">
            <a:avLst/>
          </a:prstGeom>
        </p:spPr>
        <p:txBody>
          <a:bodyPr/>
          <a:lstStyle/>
          <a:p>
            <a:pPr marL="625056" marR="0" lvl="0" indent="-401822" algn="l" defTabSz="914400" rtl="0" eaLnBrk="1" fontAlgn="base" latinLnBrk="0" hangingPunct="1">
              <a:lnSpc>
                <a:spcPct val="100000"/>
              </a:lnSpc>
              <a:spcBef>
                <a:spcPts val="844"/>
              </a:spcBef>
              <a:spcAft>
                <a:spcPct val="0"/>
              </a:spcAft>
              <a:buClr>
                <a:srgbClr val="EC9F32"/>
              </a:buClr>
              <a:buSzPct val="100000"/>
              <a:buFont typeface="Lucida Grande" pitchFamily="1" charset="0"/>
              <a:buChar char="‣"/>
              <a:tabLst/>
              <a:defRPr/>
            </a:pPr>
            <a:r>
              <a:rPr kumimoji="0" lang="en-US" b="0" i="0" u="none" strike="noStrike" kern="0" cap="none" spc="0" normalizeH="0" baseline="0" noProof="0" dirty="0" smtClean="0">
                <a:ln>
                  <a:noFill/>
                </a:ln>
                <a:solidFill>
                  <a:schemeClr val="tx1"/>
                </a:solidFill>
                <a:effectLst/>
                <a:uLnTx/>
                <a:uFillTx/>
                <a:latin typeface="+mn-lt"/>
                <a:ea typeface="+mn-ea"/>
                <a:cs typeface="+mn-cs"/>
                <a:sym typeface="Wingdings" pitchFamily="2" charset="2"/>
              </a:rPr>
              <a:t>32,473 man days or 141 FTEs given back to the company: to be re-invested in strategic initiatives</a:t>
            </a:r>
          </a:p>
        </p:txBody>
      </p:sp>
    </p:spTree>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US" smtClean="0"/>
              <a:t>British Telecom “Dare2Share”</a:t>
            </a:r>
            <a:br>
              <a:rPr lang="en-US" smtClean="0"/>
            </a:br>
            <a:endParaRPr lang="en-US" dirty="0"/>
          </a:p>
        </p:txBody>
      </p:sp>
      <p:sp>
        <p:nvSpPr>
          <p:cNvPr id="5" name="Text Placeholder 4"/>
          <p:cNvSpPr>
            <a:spLocks noGrp="1"/>
          </p:cNvSpPr>
          <p:nvPr>
            <p:ph type="body" idx="1"/>
          </p:nvPr>
        </p:nvSpPr>
        <p:spPr/>
        <p:txBody>
          <a:bodyPr/>
          <a:lstStyle/>
          <a:p>
            <a:r>
              <a:rPr lang="en-US" smtClean="0"/>
              <a:t>Proof of Concept</a:t>
            </a:r>
            <a:endParaRPr lang="en-US" dirty="0"/>
          </a:p>
        </p:txBody>
      </p:sp>
      <p:pic>
        <p:nvPicPr>
          <p:cNvPr id="13" name="Picture 12" descr="BT_Logo.png"/>
          <p:cNvPicPr>
            <a:picLocks noChangeAspect="1"/>
          </p:cNvPicPr>
          <p:nvPr/>
        </p:nvPicPr>
        <p:blipFill>
          <a:blip r:embed="rId2"/>
          <a:stretch>
            <a:fillRect/>
          </a:stretch>
        </p:blipFill>
        <p:spPr>
          <a:xfrm>
            <a:off x="3386072" y="2057400"/>
            <a:ext cx="2371858" cy="1122680"/>
          </a:xfrm>
          <a:prstGeom prst="rect">
            <a:avLst/>
          </a:prstGeom>
        </p:spPr>
      </p:pic>
    </p:spTree>
  </p:cSld>
  <p:clrMapOvr>
    <a:masterClrMapping/>
  </p:clrMapOvr>
  <p:transition>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British Telecom</a:t>
            </a:r>
            <a:endParaRPr lang="en-US" dirty="0"/>
          </a:p>
        </p:txBody>
      </p:sp>
      <p:pic>
        <p:nvPicPr>
          <p:cNvPr id="5" name="Picture 4" descr="PKS Flyer.png"/>
          <p:cNvPicPr>
            <a:picLocks noChangeAspect="1"/>
          </p:cNvPicPr>
          <p:nvPr/>
        </p:nvPicPr>
        <p:blipFill>
          <a:blip r:embed="rId2"/>
          <a:stretch>
            <a:fillRect/>
          </a:stretch>
        </p:blipFill>
        <p:spPr>
          <a:xfrm>
            <a:off x="3200400" y="2065866"/>
            <a:ext cx="5562600" cy="4517538"/>
          </a:xfrm>
          <a:prstGeom prst="rect">
            <a:avLst/>
          </a:prstGeom>
        </p:spPr>
      </p:pic>
      <p:pic>
        <p:nvPicPr>
          <p:cNvPr id="37" name="Picture 36" descr="6188_Zune80.jpg"/>
          <p:cNvPicPr>
            <a:picLocks noChangeAspect="1"/>
          </p:cNvPicPr>
          <p:nvPr/>
        </p:nvPicPr>
        <p:blipFill>
          <a:blip r:embed="rId3" cstate="print"/>
          <a:srcRect l="15385" t="5881" r="15385" b="10038"/>
          <a:stretch>
            <a:fillRect/>
          </a:stretch>
        </p:blipFill>
        <p:spPr>
          <a:xfrm flipH="1">
            <a:off x="2844019" y="5486400"/>
            <a:ext cx="584981" cy="1056216"/>
          </a:xfrm>
          <a:prstGeom prst="rect">
            <a:avLst/>
          </a:prstGeom>
        </p:spPr>
      </p:pic>
      <p:pic>
        <p:nvPicPr>
          <p:cNvPr id="40" name="Picture 39" descr="pks_small_withlogo_whiteback2.jpg"/>
          <p:cNvPicPr>
            <a:picLocks noChangeAspect="1"/>
          </p:cNvPicPr>
          <p:nvPr/>
        </p:nvPicPr>
        <p:blipFill>
          <a:blip r:embed="rId4" cstate="print"/>
          <a:stretch>
            <a:fillRect/>
          </a:stretch>
        </p:blipFill>
        <p:spPr>
          <a:xfrm>
            <a:off x="6807045" y="1295400"/>
            <a:ext cx="1600200" cy="693420"/>
          </a:xfrm>
          <a:prstGeom prst="rect">
            <a:avLst/>
          </a:prstGeom>
        </p:spPr>
      </p:pic>
      <p:sp>
        <p:nvSpPr>
          <p:cNvPr id="42" name="Content Placeholder 2"/>
          <p:cNvSpPr txBox="1">
            <a:spLocks/>
          </p:cNvSpPr>
          <p:nvPr/>
        </p:nvSpPr>
        <p:spPr bwMode="auto">
          <a:xfrm>
            <a:off x="372533" y="2057400"/>
            <a:ext cx="2728913" cy="4419600"/>
          </a:xfrm>
          <a:prstGeom prst="rect">
            <a:avLst/>
          </a:prstGeom>
          <a:noFill/>
          <a:ln w="9525">
            <a:noFill/>
            <a:miter lim="800000"/>
            <a:headEnd/>
            <a:tailEnd/>
          </a:ln>
        </p:spPr>
        <p:txBody>
          <a:bodyPr/>
          <a:lstStyle/>
          <a:p>
            <a:pPr marL="228600" indent="-228600" eaLnBrk="0" hangingPunct="0">
              <a:lnSpc>
                <a:spcPct val="130000"/>
              </a:lnSpc>
              <a:buFont typeface="Arial" pitchFamily="34" charset="0"/>
              <a:buChar char="•"/>
            </a:pPr>
            <a:r>
              <a:rPr lang="en-US" sz="1400" dirty="0" smtClean="0"/>
              <a:t>NAVIGATION</a:t>
            </a:r>
          </a:p>
          <a:p>
            <a:pPr marL="685800" lvl="1" indent="-228600" eaLnBrk="0" hangingPunct="0">
              <a:lnSpc>
                <a:spcPct val="130000"/>
              </a:lnSpc>
              <a:buFont typeface="Arial" pitchFamily="34" charset="0"/>
              <a:buChar char="•"/>
            </a:pPr>
            <a:r>
              <a:rPr lang="en-US" sz="1200" dirty="0" smtClean="0"/>
              <a:t>Channels</a:t>
            </a:r>
          </a:p>
          <a:p>
            <a:pPr marL="685800" lvl="1" indent="-228600" eaLnBrk="0" hangingPunct="0">
              <a:lnSpc>
                <a:spcPct val="130000"/>
              </a:lnSpc>
              <a:buFont typeface="Arial" pitchFamily="34" charset="0"/>
              <a:buChar char="•"/>
            </a:pPr>
            <a:r>
              <a:rPr lang="en-US" sz="1200" dirty="0" smtClean="0"/>
              <a:t>Filters</a:t>
            </a:r>
          </a:p>
          <a:p>
            <a:pPr marL="228600" indent="-228600" eaLnBrk="0" hangingPunct="0">
              <a:lnSpc>
                <a:spcPct val="130000"/>
              </a:lnSpc>
              <a:buFont typeface="Arial" pitchFamily="34" charset="0"/>
              <a:buChar char="•"/>
            </a:pPr>
            <a:r>
              <a:rPr lang="en-US" sz="1400" dirty="0" smtClean="0"/>
              <a:t>PODCAST SELECTION</a:t>
            </a:r>
          </a:p>
          <a:p>
            <a:pPr marL="685800" lvl="1" indent="-228600" eaLnBrk="0" hangingPunct="0">
              <a:lnSpc>
                <a:spcPct val="130000"/>
              </a:lnSpc>
              <a:buFont typeface="Arial" pitchFamily="34" charset="0"/>
              <a:buChar char="•"/>
            </a:pPr>
            <a:r>
              <a:rPr lang="en-US" sz="1200" dirty="0" smtClean="0"/>
              <a:t>IM Integration</a:t>
            </a:r>
          </a:p>
          <a:p>
            <a:pPr marL="685800" lvl="1" indent="-228600" eaLnBrk="0" hangingPunct="0">
              <a:lnSpc>
                <a:spcPct val="130000"/>
              </a:lnSpc>
              <a:buFont typeface="Arial" pitchFamily="34" charset="0"/>
              <a:buChar char="•"/>
            </a:pPr>
            <a:r>
              <a:rPr lang="en-US" sz="1200" dirty="0" smtClean="0"/>
              <a:t>Presence</a:t>
            </a:r>
          </a:p>
          <a:p>
            <a:pPr marL="685800" lvl="1" indent="-228600" eaLnBrk="0" hangingPunct="0">
              <a:lnSpc>
                <a:spcPct val="130000"/>
              </a:lnSpc>
              <a:buFont typeface="Arial" pitchFamily="34" charset="0"/>
              <a:buChar char="•"/>
            </a:pPr>
            <a:r>
              <a:rPr lang="en-US" sz="1200" dirty="0" smtClean="0"/>
              <a:t>Filters</a:t>
            </a:r>
          </a:p>
          <a:p>
            <a:pPr marL="685800" lvl="1" indent="-228600" eaLnBrk="0" hangingPunct="0">
              <a:lnSpc>
                <a:spcPct val="130000"/>
              </a:lnSpc>
              <a:buFont typeface="Arial" pitchFamily="34" charset="0"/>
              <a:buChar char="•"/>
            </a:pPr>
            <a:r>
              <a:rPr lang="en-US" sz="1200" dirty="0" smtClean="0"/>
              <a:t>Search results</a:t>
            </a:r>
          </a:p>
          <a:p>
            <a:pPr marL="685800" lvl="1" indent="-228600" eaLnBrk="0" hangingPunct="0">
              <a:lnSpc>
                <a:spcPct val="130000"/>
              </a:lnSpc>
              <a:buFont typeface="Arial" pitchFamily="34" charset="0"/>
              <a:buChar char="•"/>
            </a:pPr>
            <a:r>
              <a:rPr lang="en-US" sz="1200" dirty="0" smtClean="0"/>
              <a:t>Subscribe (RSS)</a:t>
            </a:r>
          </a:p>
          <a:p>
            <a:pPr marL="228600" indent="-228600" eaLnBrk="0" hangingPunct="0">
              <a:lnSpc>
                <a:spcPct val="130000"/>
              </a:lnSpc>
              <a:buFont typeface="Arial" pitchFamily="34" charset="0"/>
              <a:buChar char="•"/>
            </a:pPr>
            <a:r>
              <a:rPr lang="en-US" sz="1400" dirty="0" smtClean="0"/>
              <a:t>SEARCH</a:t>
            </a:r>
          </a:p>
          <a:p>
            <a:pPr marL="228600" indent="-228600" eaLnBrk="0" hangingPunct="0">
              <a:lnSpc>
                <a:spcPct val="130000"/>
              </a:lnSpc>
              <a:buFont typeface="Arial" pitchFamily="34" charset="0"/>
              <a:buChar char="•"/>
            </a:pPr>
            <a:r>
              <a:rPr lang="en-US" sz="1400" dirty="0" smtClean="0"/>
              <a:t>EDITORIAL</a:t>
            </a:r>
          </a:p>
          <a:p>
            <a:pPr marL="685800" lvl="1" indent="-228600" eaLnBrk="0" hangingPunct="0">
              <a:lnSpc>
                <a:spcPct val="130000"/>
              </a:lnSpc>
              <a:buFont typeface="Arial" pitchFamily="34" charset="0"/>
              <a:buChar char="•"/>
            </a:pPr>
            <a:r>
              <a:rPr lang="en-US" sz="1200" dirty="0" smtClean="0"/>
              <a:t>News</a:t>
            </a:r>
          </a:p>
          <a:p>
            <a:pPr marL="685800" lvl="1" indent="-228600" eaLnBrk="0" hangingPunct="0">
              <a:lnSpc>
                <a:spcPct val="130000"/>
              </a:lnSpc>
              <a:buFont typeface="Arial" pitchFamily="34" charset="0"/>
              <a:buChar char="•"/>
            </a:pPr>
            <a:r>
              <a:rPr lang="en-US" sz="1200" dirty="0" smtClean="0"/>
              <a:t>Top podcasts</a:t>
            </a:r>
          </a:p>
          <a:p>
            <a:pPr marL="685800" lvl="1" indent="-228600" eaLnBrk="0" hangingPunct="0">
              <a:lnSpc>
                <a:spcPct val="130000"/>
              </a:lnSpc>
              <a:buFont typeface="Arial" pitchFamily="34" charset="0"/>
              <a:buChar char="•"/>
            </a:pPr>
            <a:r>
              <a:rPr lang="en-US" sz="1200" dirty="0" smtClean="0"/>
              <a:t>Technical updates</a:t>
            </a:r>
          </a:p>
          <a:p>
            <a:pPr marL="685800" lvl="1" indent="-228600" eaLnBrk="0" hangingPunct="0">
              <a:lnSpc>
                <a:spcPct val="130000"/>
              </a:lnSpc>
              <a:buFont typeface="Arial" pitchFamily="34" charset="0"/>
              <a:buChar char="•"/>
            </a:pPr>
            <a:r>
              <a:rPr lang="en-US" sz="1200" dirty="0" smtClean="0"/>
              <a:t>Community Highlights</a:t>
            </a:r>
          </a:p>
          <a:p>
            <a:pPr marL="228600" indent="-228600" eaLnBrk="0" hangingPunct="0">
              <a:lnSpc>
                <a:spcPct val="130000"/>
              </a:lnSpc>
              <a:buFont typeface="Arial" pitchFamily="34" charset="0"/>
              <a:buChar char="•"/>
            </a:pPr>
            <a:r>
              <a:rPr lang="en-US" sz="1400" dirty="0" smtClean="0"/>
              <a:t>TAG CLOUD</a:t>
            </a:r>
          </a:p>
        </p:txBody>
      </p:sp>
      <p:sp>
        <p:nvSpPr>
          <p:cNvPr id="46" name="Rectangle 45"/>
          <p:cNvSpPr/>
          <p:nvPr/>
        </p:nvSpPr>
        <p:spPr>
          <a:xfrm>
            <a:off x="0" y="6646419"/>
            <a:ext cx="2242922" cy="253916"/>
          </a:xfrm>
          <a:prstGeom prst="rect">
            <a:avLst/>
          </a:prstGeom>
        </p:spPr>
        <p:txBody>
          <a:bodyPr wrap="none">
            <a:spAutoFit/>
          </a:bodyPr>
          <a:lstStyle/>
          <a:p>
            <a:r>
              <a:rPr lang="en-US" sz="1050" dirty="0" smtClean="0"/>
              <a:t>*not actual British Telecom screen</a:t>
            </a:r>
            <a:endParaRPr lang="en-US" sz="1050" dirty="0"/>
          </a:p>
        </p:txBody>
      </p:sp>
    </p:spTree>
  </p:cSld>
  <p:clrMapOvr>
    <a:masterClrMapping/>
  </p:clrMapOvr>
  <p:transition>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en-US" smtClean="0"/>
              <a:t>Podcasting Kit for SharePoint</a:t>
            </a:r>
            <a:endParaRPr lang="en-US" dirty="0" smtClean="0"/>
          </a:p>
        </p:txBody>
      </p:sp>
      <p:sp>
        <p:nvSpPr>
          <p:cNvPr id="28" name="Content Placeholder 2"/>
          <p:cNvSpPr txBox="1">
            <a:spLocks/>
          </p:cNvSpPr>
          <p:nvPr/>
        </p:nvSpPr>
        <p:spPr bwMode="auto">
          <a:xfrm>
            <a:off x="372533" y="2209800"/>
            <a:ext cx="2728913" cy="4267200"/>
          </a:xfrm>
          <a:prstGeom prst="rect">
            <a:avLst/>
          </a:prstGeom>
          <a:noFill/>
          <a:ln w="9525">
            <a:noFill/>
            <a:miter lim="800000"/>
            <a:headEnd/>
            <a:tailEnd/>
          </a:ln>
        </p:spPr>
        <p:txBody>
          <a:bodyPr/>
          <a:lstStyle/>
          <a:p>
            <a:pPr indent="-228600" eaLnBrk="0" hangingPunct="0">
              <a:lnSpc>
                <a:spcPct val="130000"/>
              </a:lnSpc>
              <a:buFont typeface="Arial" pitchFamily="34" charset="0"/>
              <a:buChar char="•"/>
              <a:defRPr/>
            </a:pPr>
            <a:r>
              <a:rPr lang="en-US" sz="1400" dirty="0" smtClean="0"/>
              <a:t>PODCAST DETAILS</a:t>
            </a:r>
          </a:p>
          <a:p>
            <a:pPr lvl="1" indent="-228600" eaLnBrk="0" hangingPunct="0">
              <a:lnSpc>
                <a:spcPct val="130000"/>
              </a:lnSpc>
              <a:buFont typeface="Arial" pitchFamily="34" charset="0"/>
              <a:buChar char="•"/>
              <a:defRPr/>
            </a:pPr>
            <a:r>
              <a:rPr lang="en-US" sz="1200" dirty="0" smtClean="0"/>
              <a:t>Silverlight playback</a:t>
            </a:r>
          </a:p>
          <a:p>
            <a:pPr lvl="1" indent="-228600" eaLnBrk="0" hangingPunct="0">
              <a:lnSpc>
                <a:spcPct val="130000"/>
              </a:lnSpc>
              <a:buFont typeface="Arial" pitchFamily="34" charset="0"/>
              <a:buChar char="•"/>
              <a:defRPr/>
            </a:pPr>
            <a:r>
              <a:rPr lang="en-US" sz="1200" dirty="0" smtClean="0"/>
              <a:t>Description</a:t>
            </a:r>
          </a:p>
          <a:p>
            <a:pPr lvl="1" indent="-228600" eaLnBrk="0" hangingPunct="0">
              <a:lnSpc>
                <a:spcPct val="130000"/>
              </a:lnSpc>
              <a:buFont typeface="Arial" pitchFamily="34" charset="0"/>
              <a:buChar char="•"/>
              <a:defRPr/>
            </a:pPr>
            <a:r>
              <a:rPr lang="en-US" sz="1200" dirty="0" smtClean="0"/>
              <a:t>Rating</a:t>
            </a:r>
          </a:p>
          <a:p>
            <a:pPr lvl="1" indent="-228600" eaLnBrk="0" hangingPunct="0">
              <a:lnSpc>
                <a:spcPct val="130000"/>
              </a:lnSpc>
              <a:buFont typeface="Arial" pitchFamily="34" charset="0"/>
              <a:buChar char="•"/>
              <a:defRPr/>
            </a:pPr>
            <a:r>
              <a:rPr lang="en-US" sz="1200" dirty="0" smtClean="0"/>
              <a:t>Social actions</a:t>
            </a:r>
          </a:p>
          <a:p>
            <a:pPr lvl="1" indent="-228600" eaLnBrk="0" hangingPunct="0">
              <a:lnSpc>
                <a:spcPct val="130000"/>
              </a:lnSpc>
              <a:buFont typeface="Arial" pitchFamily="34" charset="0"/>
              <a:buChar char="•"/>
              <a:defRPr/>
            </a:pPr>
            <a:r>
              <a:rPr lang="en-US" sz="1200" dirty="0" smtClean="0"/>
              <a:t>Tags</a:t>
            </a:r>
          </a:p>
          <a:p>
            <a:pPr lvl="1" indent="-228600" eaLnBrk="0" hangingPunct="0">
              <a:lnSpc>
                <a:spcPct val="130000"/>
              </a:lnSpc>
              <a:buFont typeface="Arial" pitchFamily="34" charset="0"/>
              <a:buChar char="•"/>
              <a:defRPr/>
            </a:pPr>
            <a:r>
              <a:rPr lang="en-US" sz="1200" dirty="0" smtClean="0"/>
              <a:t>Statistics</a:t>
            </a:r>
          </a:p>
          <a:p>
            <a:pPr indent="-228600" eaLnBrk="0" hangingPunct="0">
              <a:lnSpc>
                <a:spcPct val="130000"/>
              </a:lnSpc>
              <a:buFont typeface="Arial" pitchFamily="34" charset="0"/>
              <a:buChar char="•"/>
            </a:pPr>
            <a:r>
              <a:rPr lang="en-US" sz="1400" dirty="0" smtClean="0"/>
              <a:t>COLLATERALS</a:t>
            </a:r>
          </a:p>
          <a:p>
            <a:pPr lvl="1" indent="-228600" eaLnBrk="0" hangingPunct="0">
              <a:lnSpc>
                <a:spcPct val="130000"/>
              </a:lnSpc>
              <a:buFont typeface="Arial" pitchFamily="34" charset="0"/>
              <a:buChar char="•"/>
            </a:pPr>
            <a:r>
              <a:rPr lang="en-US" sz="1200" dirty="0" smtClean="0"/>
              <a:t>Transcriptions</a:t>
            </a:r>
          </a:p>
          <a:p>
            <a:pPr lvl="1" indent="-228600" eaLnBrk="0" hangingPunct="0">
              <a:lnSpc>
                <a:spcPct val="130000"/>
              </a:lnSpc>
              <a:buFont typeface="Arial" pitchFamily="34" charset="0"/>
              <a:buChar char="•"/>
            </a:pPr>
            <a:r>
              <a:rPr lang="en-US" sz="1200" dirty="0" smtClean="0"/>
              <a:t>Slides</a:t>
            </a:r>
          </a:p>
          <a:p>
            <a:pPr indent="-228600" eaLnBrk="0" hangingPunct="0">
              <a:lnSpc>
                <a:spcPct val="130000"/>
              </a:lnSpc>
              <a:buFont typeface="Arial" pitchFamily="34" charset="0"/>
              <a:buChar char="•"/>
            </a:pPr>
            <a:r>
              <a:rPr lang="en-US" sz="1400" dirty="0" smtClean="0"/>
              <a:t>PODCASTER DETAILS</a:t>
            </a:r>
          </a:p>
          <a:p>
            <a:pPr lvl="1" indent="-228600" eaLnBrk="0" hangingPunct="0">
              <a:lnSpc>
                <a:spcPct val="130000"/>
              </a:lnSpc>
              <a:buFont typeface="Arial" pitchFamily="34" charset="0"/>
              <a:buChar char="•"/>
            </a:pPr>
            <a:r>
              <a:rPr lang="en-US" sz="1200" dirty="0" smtClean="0"/>
              <a:t>Bio</a:t>
            </a:r>
          </a:p>
          <a:p>
            <a:pPr lvl="1" indent="-228600" eaLnBrk="0" hangingPunct="0">
              <a:lnSpc>
                <a:spcPct val="130000"/>
              </a:lnSpc>
              <a:buFont typeface="Arial" pitchFamily="34" charset="0"/>
              <a:buChar char="•"/>
            </a:pPr>
            <a:r>
              <a:rPr lang="en-US" sz="1200" dirty="0" smtClean="0"/>
              <a:t>Picture</a:t>
            </a:r>
          </a:p>
          <a:p>
            <a:pPr lvl="1" indent="-228600" eaLnBrk="0" hangingPunct="0">
              <a:lnSpc>
                <a:spcPct val="130000"/>
              </a:lnSpc>
              <a:buFont typeface="Arial" pitchFamily="34" charset="0"/>
              <a:buChar char="•"/>
            </a:pPr>
            <a:r>
              <a:rPr lang="en-US" sz="1200" dirty="0" smtClean="0"/>
              <a:t>Contact</a:t>
            </a:r>
          </a:p>
          <a:p>
            <a:pPr lvl="1" indent="-228600" eaLnBrk="0" hangingPunct="0">
              <a:lnSpc>
                <a:spcPct val="130000"/>
              </a:lnSpc>
              <a:buFont typeface="Arial" pitchFamily="34" charset="0"/>
              <a:buChar char="•"/>
            </a:pPr>
            <a:r>
              <a:rPr lang="en-US" sz="1200" dirty="0" smtClean="0"/>
              <a:t>IM integration </a:t>
            </a:r>
          </a:p>
          <a:p>
            <a:pPr lvl="1" indent="-228600" eaLnBrk="0" hangingPunct="0">
              <a:lnSpc>
                <a:spcPct val="130000"/>
              </a:lnSpc>
              <a:buFont typeface="Arial" pitchFamily="34" charset="0"/>
              <a:buChar char="•"/>
            </a:pPr>
            <a:r>
              <a:rPr lang="en-US" sz="1200" dirty="0" smtClean="0"/>
              <a:t>Presence</a:t>
            </a:r>
          </a:p>
          <a:p>
            <a:pPr lvl="1" indent="-228600" eaLnBrk="0" hangingPunct="0">
              <a:lnSpc>
                <a:spcPct val="130000"/>
              </a:lnSpc>
              <a:buFont typeface="Arial" pitchFamily="34" charset="0"/>
              <a:buChar char="•"/>
            </a:pPr>
            <a:r>
              <a:rPr lang="en-US" sz="1200" dirty="0" smtClean="0"/>
              <a:t>Average rating</a:t>
            </a:r>
          </a:p>
          <a:p>
            <a:pPr marL="228600" indent="-228600" eaLnBrk="0" hangingPunct="0">
              <a:lnSpc>
                <a:spcPct val="130000"/>
              </a:lnSpc>
              <a:buFont typeface="Arial" pitchFamily="34" charset="0"/>
              <a:buChar char="•"/>
            </a:pPr>
            <a:r>
              <a:rPr lang="en-US" sz="1400" dirty="0" smtClean="0"/>
              <a:t>COMMENTS</a:t>
            </a:r>
          </a:p>
        </p:txBody>
      </p:sp>
      <p:sp>
        <p:nvSpPr>
          <p:cNvPr id="39" name="Rectangle 38"/>
          <p:cNvSpPr/>
          <p:nvPr/>
        </p:nvSpPr>
        <p:spPr>
          <a:xfrm>
            <a:off x="0" y="6646419"/>
            <a:ext cx="2242922" cy="253916"/>
          </a:xfrm>
          <a:prstGeom prst="rect">
            <a:avLst/>
          </a:prstGeom>
        </p:spPr>
        <p:txBody>
          <a:bodyPr wrap="none">
            <a:spAutoFit/>
          </a:bodyPr>
          <a:lstStyle/>
          <a:p>
            <a:r>
              <a:rPr lang="en-US" sz="1050" dirty="0" smtClean="0"/>
              <a:t>*not actual British Telecom screen</a:t>
            </a:r>
            <a:endParaRPr lang="en-US" sz="1050" dirty="0"/>
          </a:p>
        </p:txBody>
      </p:sp>
      <p:pic>
        <p:nvPicPr>
          <p:cNvPr id="9" name="Picture 8" descr="pks_small_withlogo_whiteback2.jpg"/>
          <p:cNvPicPr>
            <a:picLocks noChangeAspect="1"/>
          </p:cNvPicPr>
          <p:nvPr/>
        </p:nvPicPr>
        <p:blipFill>
          <a:blip r:embed="rId3" cstate="print"/>
          <a:stretch>
            <a:fillRect/>
          </a:stretch>
        </p:blipFill>
        <p:spPr>
          <a:xfrm>
            <a:off x="6807045" y="1295400"/>
            <a:ext cx="1600200" cy="693420"/>
          </a:xfrm>
          <a:prstGeom prst="rect">
            <a:avLst/>
          </a:prstGeom>
        </p:spPr>
      </p:pic>
      <p:grpSp>
        <p:nvGrpSpPr>
          <p:cNvPr id="7" name="Group 20"/>
          <p:cNvGrpSpPr/>
          <p:nvPr/>
        </p:nvGrpSpPr>
        <p:grpSpPr>
          <a:xfrm>
            <a:off x="3048000" y="1981200"/>
            <a:ext cx="5181600" cy="4648200"/>
            <a:chOff x="1828800" y="1295400"/>
            <a:chExt cx="5410200" cy="4789488"/>
          </a:xfrm>
        </p:grpSpPr>
        <p:grpSp>
          <p:nvGrpSpPr>
            <p:cNvPr id="8" name="Group 21"/>
            <p:cNvGrpSpPr/>
            <p:nvPr/>
          </p:nvGrpSpPr>
          <p:grpSpPr>
            <a:xfrm>
              <a:off x="1828800" y="1295400"/>
              <a:ext cx="5410200" cy="4789488"/>
              <a:chOff x="1828800" y="1295400"/>
              <a:chExt cx="5410200" cy="4789488"/>
            </a:xfrm>
          </p:grpSpPr>
          <p:pic>
            <p:nvPicPr>
              <p:cNvPr id="11" name="Picture 20" descr="Podcast Details PKS.jpg"/>
              <p:cNvPicPr>
                <a:picLocks noChangeAspect="1"/>
              </p:cNvPicPr>
              <p:nvPr/>
            </p:nvPicPr>
            <p:blipFill>
              <a:blip r:embed="rId4"/>
              <a:srcRect l="1576" t="8888" r="3256" b="4803"/>
              <a:stretch>
                <a:fillRect/>
              </a:stretch>
            </p:blipFill>
            <p:spPr bwMode="auto">
              <a:xfrm>
                <a:off x="1828800" y="1295400"/>
                <a:ext cx="5410200" cy="4789488"/>
              </a:xfrm>
              <a:prstGeom prst="rect">
                <a:avLst/>
              </a:prstGeom>
              <a:noFill/>
              <a:ln w="9525">
                <a:noFill/>
                <a:miter lim="800000"/>
                <a:headEnd/>
                <a:tailEnd/>
              </a:ln>
            </p:spPr>
          </p:pic>
          <p:sp>
            <p:nvSpPr>
              <p:cNvPr id="12" name="TextBox 11"/>
              <p:cNvSpPr txBox="1"/>
              <p:nvPr/>
            </p:nvSpPr>
            <p:spPr>
              <a:xfrm>
                <a:off x="6400800" y="2239767"/>
                <a:ext cx="533400" cy="92333"/>
              </a:xfrm>
              <a:prstGeom prst="rect">
                <a:avLst/>
              </a:prstGeom>
              <a:solidFill>
                <a:schemeClr val="tx1"/>
              </a:solidFill>
            </p:spPr>
            <p:txBody>
              <a:bodyPr wrap="square" lIns="0" tIns="0" rIns="0" bIns="0" rtlCol="0">
                <a:spAutoFit/>
              </a:bodyPr>
              <a:lstStyle/>
              <a:p>
                <a:r>
                  <a:rPr lang="en-US" sz="600" b="1" dirty="0" smtClean="0">
                    <a:solidFill>
                      <a:schemeClr val="bg1"/>
                    </a:solidFill>
                  </a:rPr>
                  <a:t>Andy Jacobs</a:t>
                </a:r>
                <a:endParaRPr lang="en-US" sz="600" b="1" dirty="0">
                  <a:solidFill>
                    <a:schemeClr val="bg1"/>
                  </a:solidFill>
                </a:endParaRPr>
              </a:p>
            </p:txBody>
          </p:sp>
        </p:grpSp>
        <p:pic>
          <p:nvPicPr>
            <p:cNvPr id="10" name="Picture 2"/>
            <p:cNvPicPr>
              <a:picLocks noChangeAspect="1" noChangeArrowheads="1"/>
            </p:cNvPicPr>
            <p:nvPr/>
          </p:nvPicPr>
          <p:blipFill>
            <a:blip r:embed="rId5"/>
            <a:srcRect/>
            <a:stretch>
              <a:fillRect/>
            </a:stretch>
          </p:blipFill>
          <p:spPr bwMode="auto">
            <a:xfrm>
              <a:off x="5867400" y="2241549"/>
              <a:ext cx="494871" cy="558311"/>
            </a:xfrm>
            <a:prstGeom prst="rect">
              <a:avLst/>
            </a:prstGeom>
            <a:noFill/>
            <a:ln w="9525">
              <a:noFill/>
              <a:miter lim="800000"/>
              <a:headEnd/>
              <a:tailEnd/>
            </a:ln>
            <a:effectLst/>
          </p:spPr>
        </p:pic>
      </p:grpSp>
    </p:spTree>
  </p:cSld>
  <p:clrMapOvr>
    <a:masterClrMapping/>
  </p:clrMapOvr>
  <p:transition>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1985" name="Rectangle 2"/>
          <p:cNvSpPr>
            <a:spLocks noGrp="1" noChangeArrowheads="1"/>
          </p:cNvSpPr>
          <p:nvPr>
            <p:ph type="title"/>
          </p:nvPr>
        </p:nvSpPr>
        <p:spPr/>
        <p:txBody>
          <a:bodyPr/>
          <a:lstStyle/>
          <a:p>
            <a:r>
              <a:rPr lang="en-US" smtClean="0"/>
              <a:t>Podcasting Kit for SharePoint</a:t>
            </a:r>
            <a:endParaRPr lang="en-US" dirty="0" smtClean="0"/>
          </a:p>
        </p:txBody>
      </p:sp>
      <p:sp>
        <p:nvSpPr>
          <p:cNvPr id="20" name="Rectangle 19"/>
          <p:cNvSpPr/>
          <p:nvPr/>
        </p:nvSpPr>
        <p:spPr>
          <a:xfrm>
            <a:off x="0" y="6646419"/>
            <a:ext cx="2242922" cy="253916"/>
          </a:xfrm>
          <a:prstGeom prst="rect">
            <a:avLst/>
          </a:prstGeom>
        </p:spPr>
        <p:txBody>
          <a:bodyPr wrap="none">
            <a:spAutoFit/>
          </a:bodyPr>
          <a:lstStyle/>
          <a:p>
            <a:r>
              <a:rPr lang="en-US" sz="1050" dirty="0" smtClean="0"/>
              <a:t>*not actual British Telecom screen</a:t>
            </a:r>
            <a:endParaRPr lang="en-US" sz="1050" dirty="0"/>
          </a:p>
        </p:txBody>
      </p:sp>
      <p:sp>
        <p:nvSpPr>
          <p:cNvPr id="32" name="Content Placeholder 2"/>
          <p:cNvSpPr txBox="1">
            <a:spLocks/>
          </p:cNvSpPr>
          <p:nvPr/>
        </p:nvSpPr>
        <p:spPr bwMode="auto">
          <a:xfrm>
            <a:off x="372533" y="2209800"/>
            <a:ext cx="2728913" cy="4267200"/>
          </a:xfrm>
          <a:prstGeom prst="rect">
            <a:avLst/>
          </a:prstGeom>
          <a:noFill/>
          <a:ln w="9525">
            <a:noFill/>
            <a:miter lim="800000"/>
            <a:headEnd/>
            <a:tailEnd/>
          </a:ln>
        </p:spPr>
        <p:txBody>
          <a:bodyPr/>
          <a:lstStyle/>
          <a:p>
            <a:pPr indent="-228600" eaLnBrk="0" hangingPunct="0">
              <a:lnSpc>
                <a:spcPct val="130000"/>
              </a:lnSpc>
              <a:buFont typeface="Arial" pitchFamily="34" charset="0"/>
              <a:buChar char="•"/>
            </a:pPr>
            <a:r>
              <a:rPr lang="en-US" sz="1400" dirty="0" smtClean="0"/>
              <a:t>PODCASTER DETAILS</a:t>
            </a:r>
          </a:p>
          <a:p>
            <a:pPr lvl="1" indent="-228600" eaLnBrk="0" hangingPunct="0">
              <a:lnSpc>
                <a:spcPct val="130000"/>
              </a:lnSpc>
              <a:buFont typeface="Arial" pitchFamily="34" charset="0"/>
              <a:buChar char="•"/>
            </a:pPr>
            <a:r>
              <a:rPr lang="en-US" sz="1400" dirty="0" smtClean="0"/>
              <a:t>Bio</a:t>
            </a:r>
          </a:p>
          <a:p>
            <a:pPr lvl="1" indent="-228600" eaLnBrk="0" hangingPunct="0">
              <a:lnSpc>
                <a:spcPct val="130000"/>
              </a:lnSpc>
              <a:buFont typeface="Arial" pitchFamily="34" charset="0"/>
              <a:buChar char="•"/>
            </a:pPr>
            <a:r>
              <a:rPr lang="en-US" sz="1400" dirty="0" smtClean="0"/>
              <a:t>Picture</a:t>
            </a:r>
          </a:p>
          <a:p>
            <a:pPr lvl="1" indent="-228600" eaLnBrk="0" hangingPunct="0">
              <a:lnSpc>
                <a:spcPct val="130000"/>
              </a:lnSpc>
              <a:buFont typeface="Arial" pitchFamily="34" charset="0"/>
              <a:buChar char="•"/>
            </a:pPr>
            <a:r>
              <a:rPr lang="en-US" sz="1400" dirty="0" smtClean="0"/>
              <a:t>Contact</a:t>
            </a:r>
          </a:p>
          <a:p>
            <a:pPr lvl="1" indent="-228600" eaLnBrk="0" hangingPunct="0">
              <a:lnSpc>
                <a:spcPct val="130000"/>
              </a:lnSpc>
              <a:buFont typeface="Arial" pitchFamily="34" charset="0"/>
              <a:buChar char="•"/>
            </a:pPr>
            <a:r>
              <a:rPr lang="en-US" sz="1400" dirty="0" smtClean="0"/>
              <a:t>Presence</a:t>
            </a:r>
          </a:p>
          <a:p>
            <a:pPr lvl="1" indent="-228600" eaLnBrk="0" hangingPunct="0">
              <a:lnSpc>
                <a:spcPct val="130000"/>
              </a:lnSpc>
              <a:buFont typeface="Arial" pitchFamily="34" charset="0"/>
              <a:buChar char="•"/>
            </a:pPr>
            <a:r>
              <a:rPr lang="en-US" sz="1400" dirty="0" smtClean="0"/>
              <a:t>IM Integration</a:t>
            </a:r>
          </a:p>
          <a:p>
            <a:pPr lvl="1" indent="-228600" eaLnBrk="0" hangingPunct="0">
              <a:lnSpc>
                <a:spcPct val="130000"/>
              </a:lnSpc>
              <a:buFont typeface="Arial" pitchFamily="34" charset="0"/>
              <a:buChar char="•"/>
            </a:pPr>
            <a:r>
              <a:rPr lang="en-US" sz="1400" dirty="0" smtClean="0"/>
              <a:t>Average rating</a:t>
            </a:r>
          </a:p>
          <a:p>
            <a:pPr lvl="1" indent="-228600" eaLnBrk="0" hangingPunct="0">
              <a:lnSpc>
                <a:spcPct val="130000"/>
              </a:lnSpc>
              <a:buFont typeface="Arial" pitchFamily="34" charset="0"/>
              <a:buChar char="•"/>
            </a:pPr>
            <a:r>
              <a:rPr lang="en-US" sz="1400" dirty="0" smtClean="0"/>
              <a:t>Statistics</a:t>
            </a:r>
          </a:p>
          <a:p>
            <a:pPr lvl="1" indent="-228600" eaLnBrk="0" hangingPunct="0">
              <a:lnSpc>
                <a:spcPct val="130000"/>
              </a:lnSpc>
              <a:buFont typeface="Arial" pitchFamily="34" charset="0"/>
              <a:buChar char="•"/>
            </a:pPr>
            <a:r>
              <a:rPr lang="en-US" sz="1400" dirty="0" smtClean="0"/>
              <a:t>Points</a:t>
            </a:r>
          </a:p>
          <a:p>
            <a:pPr lvl="1" indent="-228600" eaLnBrk="0" hangingPunct="0">
              <a:lnSpc>
                <a:spcPct val="130000"/>
              </a:lnSpc>
              <a:buFont typeface="Arial" pitchFamily="34" charset="0"/>
              <a:buChar char="•"/>
            </a:pPr>
            <a:r>
              <a:rPr lang="en-US" sz="1400" dirty="0" smtClean="0"/>
              <a:t>RSS</a:t>
            </a:r>
          </a:p>
          <a:p>
            <a:pPr indent="-228600" eaLnBrk="0" hangingPunct="0">
              <a:lnSpc>
                <a:spcPct val="130000"/>
              </a:lnSpc>
              <a:buFont typeface="Arial" pitchFamily="34" charset="0"/>
              <a:buChar char="•"/>
            </a:pPr>
            <a:r>
              <a:rPr lang="en-US" sz="1400" dirty="0" smtClean="0"/>
              <a:t>PODCASTS</a:t>
            </a:r>
          </a:p>
          <a:p>
            <a:pPr lvl="1" indent="-228600" eaLnBrk="0" hangingPunct="0">
              <a:lnSpc>
                <a:spcPct val="130000"/>
              </a:lnSpc>
              <a:buFont typeface="Arial" pitchFamily="34" charset="0"/>
              <a:buChar char="•"/>
            </a:pPr>
            <a:r>
              <a:rPr lang="en-US" sz="1400" dirty="0" smtClean="0"/>
              <a:t>Filters</a:t>
            </a:r>
          </a:p>
          <a:p>
            <a:pPr lvl="1" indent="-228600" eaLnBrk="0" hangingPunct="0">
              <a:lnSpc>
                <a:spcPct val="130000"/>
              </a:lnSpc>
              <a:buFont typeface="Arial" pitchFamily="34" charset="0"/>
              <a:buChar char="•"/>
            </a:pPr>
            <a:r>
              <a:rPr lang="en-US" sz="1400" dirty="0" smtClean="0"/>
              <a:t>Subscribe (Podcast RSS)</a:t>
            </a:r>
          </a:p>
        </p:txBody>
      </p:sp>
      <p:pic>
        <p:nvPicPr>
          <p:cNvPr id="9" name="Picture 8" descr="pks_small_withlogo_whiteback2.jpg"/>
          <p:cNvPicPr>
            <a:picLocks noChangeAspect="1"/>
          </p:cNvPicPr>
          <p:nvPr/>
        </p:nvPicPr>
        <p:blipFill>
          <a:blip r:embed="rId3" cstate="print"/>
          <a:stretch>
            <a:fillRect/>
          </a:stretch>
        </p:blipFill>
        <p:spPr>
          <a:xfrm>
            <a:off x="6807045" y="1295400"/>
            <a:ext cx="1600200" cy="693420"/>
          </a:xfrm>
          <a:prstGeom prst="rect">
            <a:avLst/>
          </a:prstGeom>
        </p:spPr>
      </p:pic>
      <p:grpSp>
        <p:nvGrpSpPr>
          <p:cNvPr id="2" name="Group 14"/>
          <p:cNvGrpSpPr/>
          <p:nvPr/>
        </p:nvGrpSpPr>
        <p:grpSpPr>
          <a:xfrm>
            <a:off x="2971801" y="1981200"/>
            <a:ext cx="5867400" cy="4648200"/>
            <a:chOff x="2301875" y="1295400"/>
            <a:chExt cx="5851525" cy="5051425"/>
          </a:xfrm>
        </p:grpSpPr>
        <p:grpSp>
          <p:nvGrpSpPr>
            <p:cNvPr id="3" name="Group 15"/>
            <p:cNvGrpSpPr/>
            <p:nvPr/>
          </p:nvGrpSpPr>
          <p:grpSpPr>
            <a:xfrm>
              <a:off x="2301875" y="1295400"/>
              <a:ext cx="5851525" cy="5051425"/>
              <a:chOff x="2301875" y="1295400"/>
              <a:chExt cx="5851525" cy="5051425"/>
            </a:xfrm>
          </p:grpSpPr>
          <p:pic>
            <p:nvPicPr>
              <p:cNvPr id="13" name="Picture 12" descr="Podcaster Details PKS.jpg"/>
              <p:cNvPicPr>
                <a:picLocks noChangeAspect="1"/>
              </p:cNvPicPr>
              <p:nvPr/>
            </p:nvPicPr>
            <p:blipFill>
              <a:blip r:embed="rId4"/>
              <a:srcRect l="737" t="10001" r="3397" b="5232"/>
              <a:stretch>
                <a:fillRect/>
              </a:stretch>
            </p:blipFill>
            <p:spPr bwMode="auto">
              <a:xfrm>
                <a:off x="2301875" y="1295400"/>
                <a:ext cx="5851525" cy="5051425"/>
              </a:xfrm>
              <a:prstGeom prst="rect">
                <a:avLst/>
              </a:prstGeom>
              <a:noFill/>
              <a:ln w="9525">
                <a:noFill/>
                <a:miter lim="800000"/>
                <a:headEnd/>
                <a:tailEnd/>
              </a:ln>
            </p:spPr>
          </p:pic>
          <p:sp>
            <p:nvSpPr>
              <p:cNvPr id="14" name="TextBox 13"/>
              <p:cNvSpPr txBox="1"/>
              <p:nvPr/>
            </p:nvSpPr>
            <p:spPr>
              <a:xfrm>
                <a:off x="3581400" y="2001748"/>
                <a:ext cx="838200" cy="123111"/>
              </a:xfrm>
              <a:prstGeom prst="rect">
                <a:avLst/>
              </a:prstGeom>
              <a:solidFill>
                <a:schemeClr val="tx1"/>
              </a:solidFill>
            </p:spPr>
            <p:txBody>
              <a:bodyPr wrap="square" lIns="0" tIns="0" rIns="0" bIns="0" rtlCol="0">
                <a:spAutoFit/>
              </a:bodyPr>
              <a:lstStyle/>
              <a:p>
                <a:r>
                  <a:rPr lang="en-US" sz="800" b="1" dirty="0" smtClean="0">
                    <a:solidFill>
                      <a:schemeClr val="bg1"/>
                    </a:solidFill>
                  </a:rPr>
                  <a:t>Andy Jacobs</a:t>
                </a:r>
                <a:endParaRPr lang="en-US" sz="800" b="1" dirty="0">
                  <a:solidFill>
                    <a:schemeClr val="bg1"/>
                  </a:solidFill>
                </a:endParaRPr>
              </a:p>
            </p:txBody>
          </p:sp>
        </p:grpSp>
        <p:pic>
          <p:nvPicPr>
            <p:cNvPr id="12" name="Picture 2"/>
            <p:cNvPicPr>
              <a:picLocks noChangeAspect="1" noChangeArrowheads="1"/>
            </p:cNvPicPr>
            <p:nvPr/>
          </p:nvPicPr>
          <p:blipFill>
            <a:blip r:embed="rId5"/>
            <a:srcRect/>
            <a:stretch>
              <a:fillRect/>
            </a:stretch>
          </p:blipFill>
          <p:spPr bwMode="auto">
            <a:xfrm>
              <a:off x="3657600" y="2286000"/>
              <a:ext cx="647272" cy="730250"/>
            </a:xfrm>
            <a:prstGeom prst="rect">
              <a:avLst/>
            </a:prstGeom>
            <a:noFill/>
            <a:ln w="9525">
              <a:noFill/>
              <a:miter lim="800000"/>
              <a:headEnd/>
              <a:tailEnd/>
            </a:ln>
            <a:effectLst/>
          </p:spPr>
        </p:pic>
      </p:grpSp>
    </p:spTree>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Podcasting Kit for SharePoint</a:t>
            </a:r>
            <a:endParaRPr lang="en-US" dirty="0"/>
          </a:p>
        </p:txBody>
      </p:sp>
      <p:sp>
        <p:nvSpPr>
          <p:cNvPr id="3" name="Content Placeholder 2"/>
          <p:cNvSpPr>
            <a:spLocks noGrp="1"/>
          </p:cNvSpPr>
          <p:nvPr>
            <p:ph idx="1"/>
          </p:nvPr>
        </p:nvSpPr>
        <p:spPr/>
        <p:txBody>
          <a:bodyPr>
            <a:normAutofit/>
          </a:bodyPr>
          <a:lstStyle/>
          <a:p>
            <a:r>
              <a:rPr lang="en-US" dirty="0" smtClean="0"/>
              <a:t>It is an accelerator that will help you save time, money and reduce your risk when deploying social media in your enterprise</a:t>
            </a:r>
          </a:p>
          <a:p>
            <a:r>
              <a:rPr lang="en-US" dirty="0" smtClean="0"/>
              <a:t>It’s FREE, delivered as-is with the source code</a:t>
            </a:r>
          </a:p>
          <a:p>
            <a:r>
              <a:rPr lang="en-US" dirty="0" smtClean="0"/>
              <a:t>It is not supported by Microsoft</a:t>
            </a:r>
          </a:p>
          <a:p>
            <a:r>
              <a:rPr lang="en-US" dirty="0" smtClean="0"/>
              <a:t>It is supported by the community, customers, partners</a:t>
            </a:r>
          </a:p>
          <a:p>
            <a:r>
              <a:rPr lang="en-US" dirty="0" smtClean="0"/>
              <a:t>It is available on the Microsoft open-source web site: </a:t>
            </a:r>
            <a:r>
              <a:rPr lang="en-US" dirty="0" smtClean="0">
                <a:hlinkClick r:id="rId2"/>
              </a:rPr>
              <a:t>www.codeplex.com/pks</a:t>
            </a:r>
            <a:r>
              <a:rPr lang="en-US" dirty="0" smtClean="0"/>
              <a:t>. Find the list of participating partners at this location as well.</a:t>
            </a:r>
          </a:p>
        </p:txBody>
      </p:sp>
      <p:sp>
        <p:nvSpPr>
          <p:cNvPr id="6" name="Rectangle 5"/>
          <p:cNvSpPr/>
          <p:nvPr/>
        </p:nvSpPr>
        <p:spPr>
          <a:xfrm>
            <a:off x="0" y="6519446"/>
            <a:ext cx="6934200" cy="338554"/>
          </a:xfrm>
          <a:prstGeom prst="rect">
            <a:avLst/>
          </a:prstGeom>
        </p:spPr>
        <p:txBody>
          <a:bodyPr wrap="square">
            <a:spAutoFit/>
          </a:bodyPr>
          <a:lstStyle/>
          <a:p>
            <a:r>
              <a:rPr lang="en-US" sz="1600" dirty="0" smtClean="0"/>
              <a:t>*Requires Microsoft Office SharePoint Portal Server 2007 to run</a:t>
            </a:r>
            <a:endParaRPr lang="en-US" sz="1600" dirty="0"/>
          </a:p>
        </p:txBody>
      </p:sp>
      <p:sp>
        <p:nvSpPr>
          <p:cNvPr id="8" name="Rectangle 7"/>
          <p:cNvSpPr/>
          <p:nvPr/>
        </p:nvSpPr>
        <p:spPr bwMode="auto">
          <a:xfrm rot="1594883">
            <a:off x="7044250" y="790139"/>
            <a:ext cx="1519758" cy="838200"/>
          </a:xfrm>
          <a:prstGeom prst="rect">
            <a:avLst/>
          </a:prstGeom>
          <a:solidFill>
            <a:srgbClr val="FEAB06"/>
          </a:solidFill>
          <a:ln w="25400" cap="flat" cmpd="sng" algn="ctr">
            <a:noFill/>
            <a:prstDash val="solid"/>
            <a:round/>
            <a:headEnd type="none" w="med" len="med"/>
            <a:tailEnd type="none" w="med" len="med"/>
          </a:ln>
          <a:effectLst>
            <a:outerShdw blurRad="50800" dist="38100" dir="5400000" algn="t"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4200" b="0" i="0" u="none" strike="noStrike" cap="none" normalizeH="0" baseline="0" dirty="0" smtClean="0">
                <a:ln>
                  <a:noFill/>
                </a:ln>
                <a:solidFill>
                  <a:schemeClr val="bg1"/>
                </a:solidFill>
                <a:effectLst/>
                <a:latin typeface="GillSans" pitchFamily="1" charset="0"/>
                <a:ea typeface="ヒラギノ角ゴ Pro W3" pitchFamily="1" charset="-128"/>
                <a:sym typeface="GillSans" pitchFamily="1" charset="0"/>
              </a:rPr>
              <a:t>Free</a:t>
            </a:r>
            <a:r>
              <a:rPr kumimoji="0" lang="en-US" sz="2800" b="0" i="0" u="none" strike="noStrike" cap="none" normalizeH="0" baseline="0" dirty="0" smtClean="0">
                <a:ln>
                  <a:noFill/>
                </a:ln>
                <a:solidFill>
                  <a:schemeClr val="bg1"/>
                </a:solidFill>
                <a:effectLst/>
                <a:latin typeface="GillSans" pitchFamily="1" charset="0"/>
                <a:ea typeface="ヒラギノ角ゴ Pro W3" pitchFamily="1" charset="-128"/>
                <a:sym typeface="GillSans" pitchFamily="1" charset="0"/>
              </a:rPr>
              <a:t>*</a:t>
            </a:r>
            <a:endParaRPr kumimoji="0" lang="en-US" sz="4200" b="0" i="0" u="none" strike="noStrike" cap="none" normalizeH="0" baseline="0" dirty="0" smtClean="0">
              <a:ln>
                <a:noFill/>
              </a:ln>
              <a:solidFill>
                <a:schemeClr val="bg1"/>
              </a:solidFill>
              <a:effectLst/>
              <a:latin typeface="GillSans" pitchFamily="1" charset="0"/>
              <a:ea typeface="ヒラギノ角ゴ Pro W3" pitchFamily="1" charset="-128"/>
              <a:sym typeface="GillSans" pitchFamily="1" charset="0"/>
            </a:endParaRPr>
          </a:p>
        </p:txBody>
      </p:sp>
    </p:spTree>
  </p:cSld>
  <p:clrMapOvr>
    <a:masterClrMapping/>
  </p:clrMapOvr>
  <p:transition>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p:cNvSpPr>
            <a:spLocks noGrp="1"/>
          </p:cNvSpPr>
          <p:nvPr>
            <p:ph type="title"/>
          </p:nvPr>
        </p:nvSpPr>
        <p:spPr/>
        <p:txBody>
          <a:bodyPr/>
          <a:lstStyle/>
          <a:p>
            <a:endParaRPr lang="en-US"/>
          </a:p>
        </p:txBody>
      </p:sp>
      <p:sp>
        <p:nvSpPr>
          <p:cNvPr id="9" name="Text Placeholder 8"/>
          <p:cNvSpPr>
            <a:spLocks noGrp="1"/>
          </p:cNvSpPr>
          <p:nvPr>
            <p:ph type="body" idx="1"/>
          </p:nvPr>
        </p:nvSpPr>
        <p:spPr/>
        <p:txBody>
          <a:bodyPr/>
          <a:lstStyle/>
          <a:p>
            <a:r>
              <a:rPr lang="en-US" dirty="0" smtClean="0"/>
              <a:t>Introducing</a:t>
            </a:r>
          </a:p>
        </p:txBody>
      </p:sp>
      <p:pic>
        <p:nvPicPr>
          <p:cNvPr id="6" name="Picture 5" descr="AirProducts_logo_white.png"/>
          <p:cNvPicPr>
            <a:picLocks noChangeAspect="1"/>
          </p:cNvPicPr>
          <p:nvPr/>
        </p:nvPicPr>
        <p:blipFill>
          <a:blip r:embed="rId2"/>
          <a:stretch>
            <a:fillRect/>
          </a:stretch>
        </p:blipFill>
        <p:spPr>
          <a:xfrm>
            <a:off x="1066800" y="4419600"/>
            <a:ext cx="6334125" cy="1343025"/>
          </a:xfrm>
          <a:prstGeom prst="rect">
            <a:avLst/>
          </a:prstGeom>
          <a:noFill/>
          <a:ln>
            <a:noFill/>
          </a:ln>
        </p:spPr>
      </p:pic>
    </p:spTree>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Easily Extensible Platform</a:t>
            </a:r>
            <a:endParaRPr lang="en-US" dirty="0"/>
          </a:p>
        </p:txBody>
      </p:sp>
      <p:sp>
        <p:nvSpPr>
          <p:cNvPr id="27" name="Rounded Rectangle 26"/>
          <p:cNvSpPr/>
          <p:nvPr/>
        </p:nvSpPr>
        <p:spPr bwMode="auto">
          <a:xfrm>
            <a:off x="3581400" y="2971800"/>
            <a:ext cx="3886200" cy="990600"/>
          </a:xfrm>
          <a:prstGeom prst="roundRect">
            <a:avLst/>
          </a:prstGeom>
          <a:noFill/>
          <a:ln w="28575" cap="flat" cmpd="sng" algn="ctr">
            <a:solidFill>
              <a:srgbClr val="FF0000"/>
            </a:solidFill>
            <a:prstDash val="solid"/>
            <a:round/>
            <a:headEnd type="none" w="med" len="med"/>
            <a:tailEnd type="none" w="med" len="med"/>
          </a:ln>
          <a:effectLst/>
        </p:spPr>
        <p:txBody>
          <a:bodyPr vert="horz" wrap="square" lIns="0" tIns="0" rIns="0" bIns="0" rtlCol="0" anchor="ctr" compatLnSpc="1">
            <a:no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8" name="Content Placeholder 2"/>
          <p:cNvSpPr txBox="1">
            <a:spLocks/>
          </p:cNvSpPr>
          <p:nvPr/>
        </p:nvSpPr>
        <p:spPr bwMode="auto">
          <a:xfrm>
            <a:off x="372533" y="2209800"/>
            <a:ext cx="2728913" cy="4267200"/>
          </a:xfrm>
          <a:prstGeom prst="rect">
            <a:avLst/>
          </a:prstGeom>
          <a:noFill/>
          <a:ln w="9525">
            <a:noFill/>
            <a:miter lim="800000"/>
            <a:headEnd/>
            <a:tailEnd/>
          </a:ln>
        </p:spPr>
        <p:txBody>
          <a:bodyPr/>
          <a:lstStyle/>
          <a:p>
            <a:pPr indent="-228600" eaLnBrk="0" hangingPunct="0">
              <a:lnSpc>
                <a:spcPct val="130000"/>
              </a:lnSpc>
            </a:pPr>
            <a:r>
              <a:rPr lang="en-US" dirty="0" smtClean="0"/>
              <a:t>Comment and rate your latest downloads</a:t>
            </a:r>
          </a:p>
        </p:txBody>
      </p:sp>
      <p:grpSp>
        <p:nvGrpSpPr>
          <p:cNvPr id="9" name="Group 8"/>
          <p:cNvGrpSpPr/>
          <p:nvPr/>
        </p:nvGrpSpPr>
        <p:grpSpPr>
          <a:xfrm>
            <a:off x="3102762" y="2438400"/>
            <a:ext cx="4974438" cy="3840480"/>
            <a:chOff x="3102762" y="2331720"/>
            <a:chExt cx="4974438" cy="3840480"/>
          </a:xfrm>
        </p:grpSpPr>
        <p:pic>
          <p:nvPicPr>
            <p:cNvPr id="6" name="Picture 5" descr="Podcast Details PKS + Netflix.jpg"/>
            <p:cNvPicPr>
              <a:picLocks noChangeAspect="1"/>
            </p:cNvPicPr>
            <p:nvPr/>
          </p:nvPicPr>
          <p:blipFill>
            <a:blip r:embed="rId2"/>
            <a:srcRect l="1413" t="6452" r="3258" b="42079"/>
            <a:stretch>
              <a:fillRect/>
            </a:stretch>
          </p:blipFill>
          <p:spPr>
            <a:xfrm>
              <a:off x="3102762" y="2331720"/>
              <a:ext cx="4974438" cy="3840480"/>
            </a:xfrm>
            <a:prstGeom prst="rect">
              <a:avLst/>
            </a:prstGeom>
          </p:spPr>
        </p:pic>
        <p:sp>
          <p:nvSpPr>
            <p:cNvPr id="7" name="TextBox 6"/>
            <p:cNvSpPr txBox="1"/>
            <p:nvPr/>
          </p:nvSpPr>
          <p:spPr>
            <a:xfrm>
              <a:off x="7292662" y="4177591"/>
              <a:ext cx="510862" cy="89609"/>
            </a:xfrm>
            <a:prstGeom prst="rect">
              <a:avLst/>
            </a:prstGeom>
            <a:solidFill>
              <a:schemeClr val="tx1"/>
            </a:solidFill>
          </p:spPr>
          <p:txBody>
            <a:bodyPr wrap="square" lIns="0" tIns="0" rIns="0" bIns="0" rtlCol="0">
              <a:spAutoFit/>
            </a:bodyPr>
            <a:lstStyle/>
            <a:p>
              <a:r>
                <a:rPr lang="en-US" sz="600" b="1" dirty="0" smtClean="0">
                  <a:solidFill>
                    <a:schemeClr val="bg1"/>
                  </a:solidFill>
                </a:rPr>
                <a:t>Andy Jacobs</a:t>
              </a:r>
              <a:endParaRPr lang="en-US" sz="600" b="1" dirty="0">
                <a:solidFill>
                  <a:schemeClr val="bg1"/>
                </a:solidFill>
              </a:endParaRPr>
            </a:p>
          </p:txBody>
        </p:sp>
        <p:pic>
          <p:nvPicPr>
            <p:cNvPr id="8" name="Picture 2"/>
            <p:cNvPicPr>
              <a:picLocks noChangeAspect="1" noChangeArrowheads="1"/>
            </p:cNvPicPr>
            <p:nvPr/>
          </p:nvPicPr>
          <p:blipFill>
            <a:blip r:embed="rId3"/>
            <a:srcRect/>
            <a:stretch>
              <a:fillRect/>
            </a:stretch>
          </p:blipFill>
          <p:spPr bwMode="auto">
            <a:xfrm>
              <a:off x="6781800" y="4106359"/>
              <a:ext cx="473961" cy="541841"/>
            </a:xfrm>
            <a:prstGeom prst="rect">
              <a:avLst/>
            </a:prstGeom>
            <a:noFill/>
            <a:ln w="9525">
              <a:noFill/>
              <a:miter lim="800000"/>
              <a:headEnd/>
              <a:tailEnd/>
            </a:ln>
            <a:effectLst/>
          </p:spPr>
        </p:pic>
      </p:grpSp>
    </p:spTree>
  </p:cSld>
  <p:clrMapOvr>
    <a:masterClrMapping/>
  </p:clrMapOvr>
  <p:transition>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Easily Extensible Platform</a:t>
            </a:r>
            <a:endParaRPr lang="en-US" dirty="0"/>
          </a:p>
        </p:txBody>
      </p:sp>
      <p:pic>
        <p:nvPicPr>
          <p:cNvPr id="7" name="Picture 6" descr="Podcast Details PKS + Netflix.jpg"/>
          <p:cNvPicPr>
            <a:picLocks noChangeAspect="1"/>
          </p:cNvPicPr>
          <p:nvPr/>
        </p:nvPicPr>
        <p:blipFill>
          <a:blip r:embed="rId2"/>
          <a:srcRect l="2336" t="27778" r="3924" b="22222"/>
          <a:stretch>
            <a:fillRect/>
          </a:stretch>
        </p:blipFill>
        <p:spPr>
          <a:xfrm>
            <a:off x="3048000" y="2375848"/>
            <a:ext cx="5035295" cy="3840480"/>
          </a:xfrm>
          <a:prstGeom prst="rect">
            <a:avLst/>
          </a:prstGeom>
        </p:spPr>
      </p:pic>
      <p:sp>
        <p:nvSpPr>
          <p:cNvPr id="30" name="Rounded Rectangle 29"/>
          <p:cNvSpPr/>
          <p:nvPr/>
        </p:nvSpPr>
        <p:spPr bwMode="auto">
          <a:xfrm>
            <a:off x="3968495" y="4724400"/>
            <a:ext cx="2667000" cy="1409700"/>
          </a:xfrm>
          <a:prstGeom prst="roundRect">
            <a:avLst>
              <a:gd name="adj" fmla="val 12024"/>
            </a:avLst>
          </a:prstGeom>
          <a:noFill/>
          <a:ln w="28575" cap="flat" cmpd="sng" algn="ctr">
            <a:solidFill>
              <a:srgbClr val="FF0000"/>
            </a:solidFill>
            <a:prstDash val="solid"/>
            <a:round/>
            <a:headEnd type="none" w="med" len="med"/>
            <a:tailEnd type="none" w="med" len="med"/>
          </a:ln>
          <a:effectLst/>
        </p:spPr>
        <p:txBody>
          <a:bodyPr vert="horz" wrap="square" lIns="0" tIns="0" rIns="0" bIns="0" rtlCol="0" anchor="ctr" compatLnSpc="1">
            <a:no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8" name="Content Placeholder 2"/>
          <p:cNvSpPr txBox="1">
            <a:spLocks/>
          </p:cNvSpPr>
          <p:nvPr/>
        </p:nvSpPr>
        <p:spPr bwMode="auto">
          <a:xfrm>
            <a:off x="372533" y="2209800"/>
            <a:ext cx="2728913" cy="4267200"/>
          </a:xfrm>
          <a:prstGeom prst="rect">
            <a:avLst/>
          </a:prstGeom>
          <a:noFill/>
          <a:ln w="9525">
            <a:noFill/>
            <a:miter lim="800000"/>
            <a:headEnd/>
            <a:tailEnd/>
          </a:ln>
        </p:spPr>
        <p:txBody>
          <a:bodyPr/>
          <a:lstStyle/>
          <a:p>
            <a:pPr indent="-228600" eaLnBrk="0" hangingPunct="0">
              <a:lnSpc>
                <a:spcPct val="130000"/>
              </a:lnSpc>
            </a:pPr>
            <a:r>
              <a:rPr lang="en-US" dirty="0" smtClean="0"/>
              <a:t>People who watched… also watched…</a:t>
            </a:r>
          </a:p>
        </p:txBody>
      </p:sp>
      <p:sp>
        <p:nvSpPr>
          <p:cNvPr id="6" name="TextBox 5"/>
          <p:cNvSpPr txBox="1"/>
          <p:nvPr/>
        </p:nvSpPr>
        <p:spPr>
          <a:xfrm>
            <a:off x="7337738" y="2653591"/>
            <a:ext cx="510862" cy="89609"/>
          </a:xfrm>
          <a:prstGeom prst="rect">
            <a:avLst/>
          </a:prstGeom>
          <a:solidFill>
            <a:schemeClr val="tx1"/>
          </a:solidFill>
        </p:spPr>
        <p:txBody>
          <a:bodyPr wrap="square" lIns="0" tIns="0" rIns="0" bIns="0" rtlCol="0">
            <a:spAutoFit/>
          </a:bodyPr>
          <a:lstStyle/>
          <a:p>
            <a:r>
              <a:rPr lang="en-US" sz="600" b="1" dirty="0" smtClean="0">
                <a:solidFill>
                  <a:schemeClr val="bg1"/>
                </a:solidFill>
              </a:rPr>
              <a:t>Andy Jacobs</a:t>
            </a:r>
            <a:endParaRPr lang="en-US" sz="600" b="1" dirty="0">
              <a:solidFill>
                <a:schemeClr val="bg1"/>
              </a:solidFill>
            </a:endParaRPr>
          </a:p>
        </p:txBody>
      </p:sp>
      <p:pic>
        <p:nvPicPr>
          <p:cNvPr id="8" name="Picture 2"/>
          <p:cNvPicPr>
            <a:picLocks noChangeAspect="1" noChangeArrowheads="1"/>
          </p:cNvPicPr>
          <p:nvPr/>
        </p:nvPicPr>
        <p:blipFill>
          <a:blip r:embed="rId3"/>
          <a:srcRect/>
          <a:stretch>
            <a:fillRect/>
          </a:stretch>
        </p:blipFill>
        <p:spPr bwMode="auto">
          <a:xfrm>
            <a:off x="6826876" y="2582359"/>
            <a:ext cx="473961" cy="541841"/>
          </a:xfrm>
          <a:prstGeom prst="rect">
            <a:avLst/>
          </a:prstGeom>
          <a:noFill/>
          <a:ln w="9525">
            <a:noFill/>
            <a:miter lim="800000"/>
            <a:headEnd/>
            <a:tailEnd/>
          </a:ln>
          <a:effectLst/>
        </p:spPr>
      </p:pic>
    </p:spTree>
  </p:cSld>
  <p:clrMapOvr>
    <a:masterClrMapping/>
  </p:clrMapOvr>
  <p:transition>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Easily Extensible Platform</a:t>
            </a:r>
            <a:endParaRPr lang="en-US" dirty="0"/>
          </a:p>
        </p:txBody>
      </p:sp>
      <p:pic>
        <p:nvPicPr>
          <p:cNvPr id="15" name="Picture 14" descr="Podcast Details PKS + Netflix + Office.jpg"/>
          <p:cNvPicPr>
            <a:picLocks noChangeAspect="1"/>
          </p:cNvPicPr>
          <p:nvPr/>
        </p:nvPicPr>
        <p:blipFill>
          <a:blip r:embed="rId2"/>
          <a:srcRect l="2336" t="6667" r="2336" b="42222"/>
          <a:stretch>
            <a:fillRect/>
          </a:stretch>
        </p:blipFill>
        <p:spPr>
          <a:xfrm>
            <a:off x="3075296" y="2407920"/>
            <a:ext cx="5009319" cy="3840480"/>
          </a:xfrm>
          <a:prstGeom prst="rect">
            <a:avLst/>
          </a:prstGeom>
        </p:spPr>
      </p:pic>
      <p:sp>
        <p:nvSpPr>
          <p:cNvPr id="32" name="Rounded Rectangle 31"/>
          <p:cNvSpPr/>
          <p:nvPr/>
        </p:nvSpPr>
        <p:spPr bwMode="auto">
          <a:xfrm>
            <a:off x="3810000" y="3124200"/>
            <a:ext cx="1143000" cy="838200"/>
          </a:xfrm>
          <a:prstGeom prst="roundRect">
            <a:avLst/>
          </a:prstGeom>
          <a:noFill/>
          <a:ln w="28575" cap="flat" cmpd="sng" algn="ctr">
            <a:solidFill>
              <a:srgbClr val="FF0000"/>
            </a:solidFill>
            <a:prstDash val="solid"/>
            <a:round/>
            <a:headEnd type="none" w="med" len="med"/>
            <a:tailEnd type="none" w="med" len="med"/>
          </a:ln>
          <a:effectLst/>
        </p:spPr>
        <p:txBody>
          <a:bodyPr vert="horz" wrap="square" lIns="0" tIns="0" rIns="0" bIns="0" rtlCol="0" anchor="ctr" compatLnSpc="1">
            <a:no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33" name="Rounded Rectangle 32"/>
          <p:cNvSpPr/>
          <p:nvPr/>
        </p:nvSpPr>
        <p:spPr bwMode="auto">
          <a:xfrm>
            <a:off x="5486400" y="3124200"/>
            <a:ext cx="609600" cy="762000"/>
          </a:xfrm>
          <a:prstGeom prst="roundRect">
            <a:avLst/>
          </a:prstGeom>
          <a:noFill/>
          <a:ln w="28575" cap="flat" cmpd="sng" algn="ctr">
            <a:solidFill>
              <a:srgbClr val="FF0000"/>
            </a:solidFill>
            <a:prstDash val="solid"/>
            <a:round/>
            <a:headEnd type="none" w="med" len="med"/>
            <a:tailEnd type="none" w="med" len="med"/>
          </a:ln>
          <a:effectLst/>
        </p:spPr>
        <p:txBody>
          <a:bodyPr vert="horz" wrap="square" lIns="0" tIns="0" rIns="0" bIns="0" rtlCol="0" anchor="ctr" compatLnSpc="1">
            <a:no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34" name="Rounded Rectangle 33"/>
          <p:cNvSpPr/>
          <p:nvPr/>
        </p:nvSpPr>
        <p:spPr bwMode="auto">
          <a:xfrm>
            <a:off x="4038601" y="4114800"/>
            <a:ext cx="1219200" cy="965200"/>
          </a:xfrm>
          <a:prstGeom prst="roundRect">
            <a:avLst/>
          </a:prstGeom>
          <a:noFill/>
          <a:ln w="28575" cap="flat" cmpd="sng" algn="ctr">
            <a:solidFill>
              <a:srgbClr val="FF0000"/>
            </a:solidFill>
            <a:prstDash val="solid"/>
            <a:round/>
            <a:headEnd type="none" w="med" len="med"/>
            <a:tailEnd type="none" w="med" len="med"/>
          </a:ln>
          <a:effectLst/>
        </p:spPr>
        <p:txBody>
          <a:bodyPr vert="horz" wrap="square" lIns="0" tIns="0" rIns="0" bIns="0" rtlCol="0" anchor="ctr" compatLnSpc="1">
            <a:no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8" name="Content Placeholder 2"/>
          <p:cNvSpPr txBox="1">
            <a:spLocks/>
          </p:cNvSpPr>
          <p:nvPr/>
        </p:nvSpPr>
        <p:spPr bwMode="auto">
          <a:xfrm>
            <a:off x="372533" y="2209800"/>
            <a:ext cx="2728913" cy="4267200"/>
          </a:xfrm>
          <a:prstGeom prst="rect">
            <a:avLst/>
          </a:prstGeom>
          <a:noFill/>
          <a:ln w="9525">
            <a:noFill/>
            <a:miter lim="800000"/>
            <a:headEnd/>
            <a:tailEnd/>
          </a:ln>
        </p:spPr>
        <p:txBody>
          <a:bodyPr/>
          <a:lstStyle/>
          <a:p>
            <a:pPr indent="-228600" eaLnBrk="0" hangingPunct="0">
              <a:lnSpc>
                <a:spcPct val="130000"/>
              </a:lnSpc>
            </a:pPr>
            <a:r>
              <a:rPr lang="en-US" dirty="0" smtClean="0"/>
              <a:t>What about extending PKS to Office Documents?</a:t>
            </a:r>
          </a:p>
        </p:txBody>
      </p:sp>
      <p:sp>
        <p:nvSpPr>
          <p:cNvPr id="8" name="TextBox 7"/>
          <p:cNvSpPr txBox="1"/>
          <p:nvPr/>
        </p:nvSpPr>
        <p:spPr>
          <a:xfrm>
            <a:off x="7292662" y="4253791"/>
            <a:ext cx="510862" cy="89609"/>
          </a:xfrm>
          <a:prstGeom prst="rect">
            <a:avLst/>
          </a:prstGeom>
          <a:solidFill>
            <a:schemeClr val="tx1"/>
          </a:solidFill>
        </p:spPr>
        <p:txBody>
          <a:bodyPr wrap="square" lIns="0" tIns="0" rIns="0" bIns="0" rtlCol="0">
            <a:spAutoFit/>
          </a:bodyPr>
          <a:lstStyle/>
          <a:p>
            <a:r>
              <a:rPr lang="en-US" sz="600" b="1" dirty="0" smtClean="0">
                <a:solidFill>
                  <a:schemeClr val="bg1"/>
                </a:solidFill>
              </a:rPr>
              <a:t>Andy Jacobs</a:t>
            </a:r>
            <a:endParaRPr lang="en-US" sz="600" b="1" dirty="0">
              <a:solidFill>
                <a:schemeClr val="bg1"/>
              </a:solidFill>
            </a:endParaRPr>
          </a:p>
        </p:txBody>
      </p:sp>
      <p:pic>
        <p:nvPicPr>
          <p:cNvPr id="9" name="Picture 2"/>
          <p:cNvPicPr>
            <a:picLocks noChangeAspect="1" noChangeArrowheads="1"/>
          </p:cNvPicPr>
          <p:nvPr/>
        </p:nvPicPr>
        <p:blipFill>
          <a:blip r:embed="rId3"/>
          <a:srcRect/>
          <a:stretch>
            <a:fillRect/>
          </a:stretch>
        </p:blipFill>
        <p:spPr bwMode="auto">
          <a:xfrm>
            <a:off x="6781800" y="4182559"/>
            <a:ext cx="473961" cy="541841"/>
          </a:xfrm>
          <a:prstGeom prst="rect">
            <a:avLst/>
          </a:prstGeom>
          <a:noFill/>
          <a:ln w="9525">
            <a:noFill/>
            <a:miter lim="800000"/>
            <a:headEnd/>
            <a:tailEnd/>
          </a:ln>
          <a:effectLst/>
        </p:spPr>
      </p:pic>
    </p:spTree>
  </p:cSld>
  <p:clrMapOvr>
    <a:masterClrMapping/>
  </p:clrMapOvr>
  <p:transition>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3d stacked oval..png"/>
          <p:cNvPicPr>
            <a:picLocks noChangeAspect="1"/>
          </p:cNvPicPr>
          <p:nvPr/>
        </p:nvPicPr>
        <p:blipFill>
          <a:blip r:embed="rId4"/>
          <a:stretch>
            <a:fillRect/>
          </a:stretch>
        </p:blipFill>
        <p:spPr>
          <a:xfrm>
            <a:off x="0" y="3379397"/>
            <a:ext cx="9144000" cy="3478603"/>
          </a:xfrm>
          <a:prstGeom prst="rect">
            <a:avLst/>
          </a:prstGeom>
        </p:spPr>
      </p:pic>
      <p:sp>
        <p:nvSpPr>
          <p:cNvPr id="8" name="Oval 7"/>
          <p:cNvSpPr/>
          <p:nvPr/>
        </p:nvSpPr>
        <p:spPr bwMode="auto">
          <a:xfrm>
            <a:off x="0" y="3505200"/>
            <a:ext cx="9144000" cy="1219200"/>
          </a:xfrm>
          <a:prstGeom prst="ellipse">
            <a:avLst/>
          </a:prstGeom>
          <a:noFill/>
          <a:ln>
            <a:noFill/>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91436" tIns="45718" rIns="91436" bIns="45718" numCol="1" rtlCol="0" anchor="ctr" anchorCtr="0" compatLnSpc="1">
            <a:prstTxWarp prst="textArchDown">
              <a:avLst>
                <a:gd name="adj" fmla="val 16384"/>
              </a:avLst>
            </a:prstTxWarp>
          </a:bodyPr>
          <a:lstStyle/>
          <a:p>
            <a:pPr algn="ctr" defTabSz="914099" fontAlgn="base">
              <a:spcBef>
                <a:spcPct val="0"/>
              </a:spcBef>
              <a:spcAft>
                <a:spcPct val="0"/>
              </a:spcAft>
            </a:pPr>
            <a:r>
              <a:rPr lang="en-US" i="1" dirty="0" smtClean="0">
                <a:solidFill>
                  <a:srgbClr val="FFFFFF"/>
                </a:solidFill>
                <a:effectLst>
                  <a:outerShdw blurRad="38100" dist="38100" dir="2700000" algn="tl">
                    <a:srgbClr val="000000">
                      <a:alpha val="43137"/>
                    </a:srgbClr>
                  </a:outerShdw>
                </a:effectLst>
                <a:latin typeface="Segoe Semibold" pitchFamily="34" charset="0"/>
              </a:rPr>
              <a:t>Community Kit, Podcasting Kit, Ratings, Tagging, Codeplex</a:t>
            </a:r>
          </a:p>
        </p:txBody>
      </p:sp>
      <p:sp>
        <p:nvSpPr>
          <p:cNvPr id="9" name="Oval 8"/>
          <p:cNvSpPr/>
          <p:nvPr/>
        </p:nvSpPr>
        <p:spPr bwMode="auto">
          <a:xfrm>
            <a:off x="0" y="4343400"/>
            <a:ext cx="9144000" cy="1295400"/>
          </a:xfrm>
          <a:prstGeom prst="ellipse">
            <a:avLst/>
          </a:prstGeom>
          <a:noFill/>
          <a:ln>
            <a:noFill/>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91436" tIns="45718" rIns="91436" bIns="45718" numCol="1" rtlCol="0" anchor="ctr" anchorCtr="0" compatLnSpc="1">
            <a:prstTxWarp prst="textArchDown">
              <a:avLst>
                <a:gd name="adj" fmla="val 9700"/>
              </a:avLst>
            </a:prstTxWarp>
          </a:bodyPr>
          <a:lstStyle/>
          <a:p>
            <a:pPr algn="ctr" defTabSz="914099" fontAlgn="base">
              <a:spcBef>
                <a:spcPct val="0"/>
              </a:spcBef>
              <a:spcAft>
                <a:spcPct val="0"/>
              </a:spcAft>
            </a:pPr>
            <a:r>
              <a:rPr lang="en-US" sz="2000" i="1" dirty="0" smtClean="0">
                <a:solidFill>
                  <a:srgbClr val="FFFFFF"/>
                </a:solidFill>
                <a:effectLst>
                  <a:outerShdw blurRad="38100" dist="38100" dir="2700000" algn="tl">
                    <a:srgbClr val="000000">
                      <a:alpha val="43137"/>
                    </a:srgbClr>
                  </a:outerShdw>
                </a:effectLst>
                <a:latin typeface="Segoe Semibold" pitchFamily="34" charset="0"/>
              </a:rPr>
              <a:t>My Sites, Social Networking, Wikis, Blogs, Forums, RSS</a:t>
            </a:r>
          </a:p>
        </p:txBody>
      </p:sp>
      <p:sp>
        <p:nvSpPr>
          <p:cNvPr id="10" name="Oval 9"/>
          <p:cNvSpPr/>
          <p:nvPr/>
        </p:nvSpPr>
        <p:spPr bwMode="auto">
          <a:xfrm>
            <a:off x="-2133600" y="3276600"/>
            <a:ext cx="13533120" cy="3733800"/>
          </a:xfrm>
          <a:prstGeom prst="ellipse">
            <a:avLst/>
          </a:prstGeom>
          <a:noFill/>
          <a:ln>
            <a:noFill/>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91436" tIns="45718" rIns="91436" bIns="45718" numCol="1" rtlCol="0" anchor="ctr" anchorCtr="0" compatLnSpc="1">
            <a:prstTxWarp prst="textArchDown">
              <a:avLst>
                <a:gd name="adj" fmla="val 12119"/>
              </a:avLst>
            </a:prstTxWarp>
          </a:bodyPr>
          <a:lstStyle/>
          <a:p>
            <a:pPr algn="ctr" defTabSz="914099" fontAlgn="base">
              <a:spcBef>
                <a:spcPct val="0"/>
              </a:spcBef>
              <a:spcAft>
                <a:spcPct val="0"/>
              </a:spcAft>
            </a:pPr>
            <a:r>
              <a:rPr lang="en-US" sz="2200" i="1" dirty="0" smtClean="0">
                <a:solidFill>
                  <a:srgbClr val="FFFFFF"/>
                </a:solidFill>
                <a:effectLst>
                  <a:outerShdw blurRad="38100" dist="38100" dir="2700000" algn="tl">
                    <a:srgbClr val="000000">
                      <a:alpha val="43137"/>
                    </a:srgbClr>
                  </a:outerShdw>
                </a:effectLst>
                <a:latin typeface="Segoe Semibold" pitchFamily="34" charset="0"/>
              </a:rPr>
              <a:t>Collaboration, Portal, BI, Content Management, Search, Processes, UC </a:t>
            </a:r>
          </a:p>
        </p:txBody>
      </p:sp>
      <p:grpSp>
        <p:nvGrpSpPr>
          <p:cNvPr id="2" name="Group 12"/>
          <p:cNvGrpSpPr/>
          <p:nvPr/>
        </p:nvGrpSpPr>
        <p:grpSpPr>
          <a:xfrm>
            <a:off x="1752600" y="1524000"/>
            <a:ext cx="5536713" cy="2660813"/>
            <a:chOff x="1694190" y="228600"/>
            <a:chExt cx="8780462" cy="3499014"/>
          </a:xfrm>
        </p:grpSpPr>
        <p:pic>
          <p:nvPicPr>
            <p:cNvPr id="11" name="Picture 2" descr="C:\Users\arib\Pictures\Presentation Stuff\Light Bulb 3.png"/>
            <p:cNvPicPr>
              <a:picLocks noChangeAspect="1" noChangeArrowheads="1"/>
            </p:cNvPicPr>
            <p:nvPr/>
          </p:nvPicPr>
          <p:blipFill>
            <a:blip r:embed="rId5"/>
            <a:stretch>
              <a:fillRect/>
            </a:stretch>
          </p:blipFill>
          <p:spPr bwMode="auto">
            <a:xfrm>
              <a:off x="3056424" y="228600"/>
              <a:ext cx="6218851" cy="3499014"/>
            </a:xfrm>
            <a:prstGeom prst="rect">
              <a:avLst/>
            </a:prstGeom>
            <a:noFill/>
            <a:ln>
              <a:noFill/>
            </a:ln>
          </p:spPr>
        </p:pic>
        <p:sp>
          <p:nvSpPr>
            <p:cNvPr id="12" name="Call to Action"/>
            <p:cNvSpPr txBox="1">
              <a:spLocks/>
            </p:cNvSpPr>
            <p:nvPr/>
          </p:nvSpPr>
          <p:spPr>
            <a:xfrm>
              <a:off x="1694190" y="2355850"/>
              <a:ext cx="8780462" cy="664797"/>
            </a:xfrm>
            <a:prstGeom prst="rect">
              <a:avLst/>
            </a:prstGeom>
            <a:effectLst/>
          </p:spPr>
          <p:txBody>
            <a:bodyPr vert="horz" wrap="square" lIns="0" tIns="0" rIns="0" bIns="0" rtlCol="0" anchor="t">
              <a:noAutofit/>
              <a:scene3d>
                <a:camera prst="orthographicFront"/>
                <a:lightRig rig="glow" dir="tl"/>
              </a:scene3d>
              <a:sp3d extrusionH="31750" prstMaterial="powder">
                <a:contourClr>
                  <a:srgbClr val="000000"/>
                </a:contourClr>
              </a:sp3d>
            </a:bodyPr>
            <a:lstStyle/>
            <a:p>
              <a:pPr marR="0" lvl="0" indent="0" algn="ctr" defTabSz="914400" fontAlgn="auto">
                <a:lnSpc>
                  <a:spcPct val="90000"/>
                </a:lnSpc>
                <a:spcBef>
                  <a:spcPct val="0"/>
                </a:spcBef>
                <a:spcAft>
                  <a:spcPts val="0"/>
                </a:spcAft>
                <a:buClrTx/>
                <a:buSzTx/>
                <a:buFontTx/>
                <a:buNone/>
                <a:tabLst/>
                <a:defRPr/>
              </a:pPr>
              <a:r>
                <a:rPr lang="en-US" sz="4400" i="1" kern="0" dirty="0" smtClean="0">
                  <a:ln w="3175" cmpd="sng">
                    <a:noFill/>
                  </a:ln>
                  <a:gradFill flip="none" rotWithShape="1">
                    <a:gsLst>
                      <a:gs pos="0">
                        <a:srgbClr val="FFFFFF"/>
                      </a:gs>
                      <a:gs pos="100000">
                        <a:srgbClr val="FFC46D"/>
                      </a:gs>
                    </a:gsLst>
                    <a:lin ang="5400000" scaled="1"/>
                    <a:tileRect/>
                  </a:gradFill>
                  <a:effectLst>
                    <a:glow rad="228600">
                      <a:schemeClr val="bg1">
                        <a:alpha val="40000"/>
                      </a:schemeClr>
                    </a:glow>
                    <a:outerShdw blurRad="165100" dist="63500" dir="5400000" algn="ctr" rotWithShape="0">
                      <a:prstClr val="black"/>
                    </a:outerShdw>
                  </a:effectLst>
                  <a:latin typeface="Segoe Black" pitchFamily="34" charset="0"/>
                </a:rPr>
                <a:t>Partner Innovation</a:t>
              </a:r>
            </a:p>
            <a:p>
              <a:pPr marR="0" lvl="0" indent="0" algn="ctr" defTabSz="914400" fontAlgn="auto">
                <a:lnSpc>
                  <a:spcPct val="90000"/>
                </a:lnSpc>
                <a:spcBef>
                  <a:spcPct val="0"/>
                </a:spcBef>
                <a:spcAft>
                  <a:spcPts val="0"/>
                </a:spcAft>
                <a:buClrTx/>
                <a:buSzTx/>
                <a:buFontTx/>
                <a:buNone/>
                <a:tabLst/>
                <a:defRPr/>
              </a:pPr>
              <a:endParaRPr lang="en-US" sz="4400" i="1" kern="0" dirty="0" smtClean="0">
                <a:ln w="3175" cmpd="sng">
                  <a:noFill/>
                </a:ln>
                <a:gradFill flip="none" rotWithShape="1">
                  <a:gsLst>
                    <a:gs pos="0">
                      <a:srgbClr val="FFFFFF"/>
                    </a:gs>
                    <a:gs pos="100000">
                      <a:srgbClr val="FFC46D"/>
                    </a:gs>
                  </a:gsLst>
                  <a:lin ang="5400000" scaled="1"/>
                  <a:tileRect/>
                </a:gradFill>
                <a:effectLst>
                  <a:glow rad="228600">
                    <a:schemeClr val="bg1">
                      <a:alpha val="40000"/>
                    </a:schemeClr>
                  </a:glow>
                  <a:outerShdw blurRad="165100" dist="63500" dir="5400000" algn="ctr" rotWithShape="0">
                    <a:prstClr val="black"/>
                  </a:outerShdw>
                </a:effectLst>
                <a:latin typeface="Segoe Black" pitchFamily="34" charset="0"/>
              </a:endParaRPr>
            </a:p>
            <a:p>
              <a:pPr marR="0" lvl="0" indent="0" algn="ctr" defTabSz="914400" fontAlgn="auto">
                <a:lnSpc>
                  <a:spcPct val="90000"/>
                </a:lnSpc>
                <a:spcBef>
                  <a:spcPct val="0"/>
                </a:spcBef>
                <a:spcAft>
                  <a:spcPts val="0"/>
                </a:spcAft>
                <a:buClrTx/>
                <a:buSzTx/>
                <a:buFontTx/>
                <a:buNone/>
                <a:tabLst/>
                <a:defRPr/>
              </a:pPr>
              <a:endParaRPr lang="en-US" sz="4400" i="1" kern="0" dirty="0">
                <a:ln w="3175" cmpd="sng">
                  <a:noFill/>
                </a:ln>
                <a:gradFill flip="none" rotWithShape="1">
                  <a:gsLst>
                    <a:gs pos="0">
                      <a:srgbClr val="FFFFFF"/>
                    </a:gs>
                    <a:gs pos="100000">
                      <a:srgbClr val="FFC46D"/>
                    </a:gs>
                  </a:gsLst>
                  <a:lin ang="5400000" scaled="1"/>
                  <a:tileRect/>
                </a:gradFill>
                <a:effectLst>
                  <a:glow rad="228600">
                    <a:schemeClr val="bg1">
                      <a:alpha val="40000"/>
                    </a:schemeClr>
                  </a:glow>
                  <a:outerShdw blurRad="165100" dist="63500" dir="5400000" algn="ctr" rotWithShape="0">
                    <a:prstClr val="black"/>
                  </a:outerShdw>
                </a:effectLst>
                <a:latin typeface="Segoe Black" pitchFamily="34" charset="0"/>
              </a:endParaRPr>
            </a:p>
          </p:txBody>
        </p:sp>
      </p:grpSp>
      <p:sp>
        <p:nvSpPr>
          <p:cNvPr id="5" name="Title 4"/>
          <p:cNvSpPr>
            <a:spLocks noGrp="1"/>
          </p:cNvSpPr>
          <p:nvPr>
            <p:ph type="title"/>
          </p:nvPr>
        </p:nvSpPr>
        <p:spPr/>
        <p:txBody>
          <a:bodyPr/>
          <a:lstStyle/>
          <a:p>
            <a:r>
              <a:rPr lang="en-US" smtClean="0"/>
              <a:t>Why Bet on Microsoft</a:t>
            </a:r>
            <a:endParaRPr lang="en-US" dirty="0"/>
          </a:p>
        </p:txBody>
      </p:sp>
    </p:spTree>
    <p:custDataLst>
      <p:tags r:id="rId1"/>
    </p:custDataLst>
  </p:cSld>
  <p:clrMapOvr>
    <a:masterClrMapping/>
  </p:clrMapOvr>
  <p:transition>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9" name="Rectangle 7"/>
          <p:cNvSpPr>
            <a:spLocks noGrp="1" noChangeArrowheads="1"/>
          </p:cNvSpPr>
          <p:nvPr>
            <p:ph type="title"/>
          </p:nvPr>
        </p:nvSpPr>
        <p:spPr/>
        <p:txBody>
          <a:bodyPr/>
          <a:lstStyle/>
          <a:p>
            <a:r>
              <a:rPr lang="en-US" dirty="0" smtClean="0"/>
              <a:t>Checklist</a:t>
            </a:r>
            <a:endParaRPr lang="en-US" dirty="0"/>
          </a:p>
        </p:txBody>
      </p:sp>
      <p:graphicFrame>
        <p:nvGraphicFramePr>
          <p:cNvPr id="34" name="Diagram 33"/>
          <p:cNvGraphicFramePr/>
          <p:nvPr/>
        </p:nvGraphicFramePr>
        <p:xfrm>
          <a:off x="685800" y="1981200"/>
          <a:ext cx="7772400" cy="4648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7" name="Picture 14" descr="check box"/>
          <p:cNvPicPr>
            <a:picLocks noChangeAspect="1" noChangeArrowheads="1"/>
          </p:cNvPicPr>
          <p:nvPr/>
        </p:nvPicPr>
        <p:blipFill>
          <a:blip r:embed="rId7"/>
          <a:stretch>
            <a:fillRect/>
          </a:stretch>
        </p:blipFill>
        <p:spPr bwMode="auto">
          <a:xfrm>
            <a:off x="8270328" y="1905000"/>
            <a:ext cx="721272" cy="685800"/>
          </a:xfrm>
          <a:prstGeom prst="rect">
            <a:avLst/>
          </a:prstGeom>
          <a:noFill/>
          <a:ln>
            <a:noFill/>
          </a:ln>
        </p:spPr>
      </p:pic>
      <p:pic>
        <p:nvPicPr>
          <p:cNvPr id="40" name="Picture 14" descr="check box"/>
          <p:cNvPicPr>
            <a:picLocks noChangeAspect="1" noChangeArrowheads="1"/>
          </p:cNvPicPr>
          <p:nvPr/>
        </p:nvPicPr>
        <p:blipFill>
          <a:blip r:embed="rId7"/>
          <a:stretch>
            <a:fillRect/>
          </a:stretch>
        </p:blipFill>
        <p:spPr bwMode="auto">
          <a:xfrm>
            <a:off x="8270328" y="3073400"/>
            <a:ext cx="721272" cy="685800"/>
          </a:xfrm>
          <a:prstGeom prst="rect">
            <a:avLst/>
          </a:prstGeom>
          <a:noFill/>
          <a:ln>
            <a:noFill/>
          </a:ln>
        </p:spPr>
      </p:pic>
      <p:pic>
        <p:nvPicPr>
          <p:cNvPr id="43" name="Picture 14" descr="check box"/>
          <p:cNvPicPr>
            <a:picLocks noChangeAspect="1" noChangeArrowheads="1"/>
          </p:cNvPicPr>
          <p:nvPr/>
        </p:nvPicPr>
        <p:blipFill>
          <a:blip r:embed="rId7"/>
          <a:stretch>
            <a:fillRect/>
          </a:stretch>
        </p:blipFill>
        <p:spPr bwMode="auto">
          <a:xfrm>
            <a:off x="8270328" y="4241800"/>
            <a:ext cx="721272" cy="685800"/>
          </a:xfrm>
          <a:prstGeom prst="rect">
            <a:avLst/>
          </a:prstGeom>
          <a:noFill/>
          <a:ln>
            <a:noFill/>
          </a:ln>
        </p:spPr>
      </p:pic>
      <p:pic>
        <p:nvPicPr>
          <p:cNvPr id="46" name="Picture 14" descr="check box"/>
          <p:cNvPicPr>
            <a:picLocks noChangeAspect="1" noChangeArrowheads="1"/>
          </p:cNvPicPr>
          <p:nvPr/>
        </p:nvPicPr>
        <p:blipFill>
          <a:blip r:embed="rId7"/>
          <a:stretch>
            <a:fillRect/>
          </a:stretch>
        </p:blipFill>
        <p:spPr bwMode="auto">
          <a:xfrm>
            <a:off x="8270328" y="5410200"/>
            <a:ext cx="721272" cy="685800"/>
          </a:xfrm>
          <a:prstGeom prst="rect">
            <a:avLst/>
          </a:prstGeom>
          <a:noFill/>
          <a:ln>
            <a:noFill/>
          </a:ln>
        </p:spPr>
      </p:pic>
    </p:spTree>
  </p:cSld>
  <p:clrMapOvr>
    <a:masterClrMapping/>
  </p:clrMapOvr>
  <p:transition>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28600" y="1428750"/>
            <a:ext cx="8036719" cy="517922"/>
          </a:xfrm>
        </p:spPr>
        <p:txBody>
          <a:bodyPr/>
          <a:lstStyle/>
          <a:p>
            <a:r>
              <a:rPr lang="en-US" dirty="0" smtClean="0"/>
              <a:t>Resources</a:t>
            </a:r>
            <a:endParaRPr lang="en-US" dirty="0"/>
          </a:p>
        </p:txBody>
      </p:sp>
      <p:graphicFrame>
        <p:nvGraphicFramePr>
          <p:cNvPr id="6" name="Table 5"/>
          <p:cNvGraphicFramePr>
            <a:graphicFrameLocks noGrp="1"/>
          </p:cNvGraphicFramePr>
          <p:nvPr/>
        </p:nvGraphicFramePr>
        <p:xfrm>
          <a:off x="329005" y="2037653"/>
          <a:ext cx="8485990" cy="4286947"/>
        </p:xfrm>
        <a:graphic>
          <a:graphicData uri="http://schemas.openxmlformats.org/drawingml/2006/table">
            <a:tbl>
              <a:tblPr firstRow="1" bandRow="1">
                <a:tableStyleId>{5C22544A-7EE6-4342-B048-85BDC9FD1C3A}</a:tableStyleId>
              </a:tblPr>
              <a:tblGrid>
                <a:gridCol w="3391356"/>
                <a:gridCol w="5094634"/>
              </a:tblGrid>
              <a:tr h="476947">
                <a:tc>
                  <a:txBody>
                    <a:bodyPr/>
                    <a:lstStyle/>
                    <a:p>
                      <a:pPr algn="ctr"/>
                      <a:r>
                        <a:rPr lang="en-US" sz="2800" dirty="0" smtClean="0"/>
                        <a:t>Resource</a:t>
                      </a:r>
                      <a:endParaRPr lang="en-US" sz="2800" dirty="0"/>
                    </a:p>
                  </a:txBody>
                  <a:tcPr/>
                </a:tc>
                <a:tc>
                  <a:txBody>
                    <a:bodyPr/>
                    <a:lstStyle/>
                    <a:p>
                      <a:pPr algn="ctr"/>
                      <a:r>
                        <a:rPr lang="en-US" sz="2800" dirty="0" smtClean="0"/>
                        <a:t>Link</a:t>
                      </a:r>
                      <a:endParaRPr lang="en-US" sz="2800" dirty="0"/>
                    </a:p>
                  </a:txBody>
                  <a:tcPr/>
                </a:tc>
              </a:tr>
              <a:tr h="615803">
                <a:tc>
                  <a:txBody>
                    <a:bodyPr/>
                    <a:lstStyle/>
                    <a:p>
                      <a:r>
                        <a:rPr lang="en-US" sz="2400" dirty="0" smtClean="0"/>
                        <a:t>Official SharePoint page</a:t>
                      </a:r>
                      <a:endParaRPr lang="en-US" sz="2400" dirty="0"/>
                    </a:p>
                  </a:txBody>
                  <a:tcPr/>
                </a:tc>
                <a:tc>
                  <a:txBody>
                    <a:bodyPr/>
                    <a:lstStyle/>
                    <a:p>
                      <a:r>
                        <a:rPr lang="en-US" sz="2400" dirty="0" smtClean="0"/>
                        <a:t>www.sharepoint.com</a:t>
                      </a:r>
                      <a:endParaRPr lang="en-US" sz="2400" b="1" dirty="0" smtClean="0">
                        <a:solidFill>
                          <a:schemeClr val="tx1"/>
                        </a:solidFill>
                      </a:endParaRPr>
                    </a:p>
                  </a:txBody>
                  <a:tcPr/>
                </a:tc>
              </a:tr>
              <a:tr h="476947">
                <a:tc>
                  <a:txBody>
                    <a:bodyPr/>
                    <a:lstStyle/>
                    <a:p>
                      <a:r>
                        <a:rPr lang="en-US" sz="2400" dirty="0" smtClean="0"/>
                        <a:t>Official SharePoint blog</a:t>
                      </a:r>
                      <a:endParaRPr lang="en-US" sz="2400" dirty="0"/>
                    </a:p>
                  </a:txBody>
                  <a:tcPr/>
                </a:tc>
                <a:tc>
                  <a:txBody>
                    <a:bodyPr/>
                    <a:lstStyle/>
                    <a:p>
                      <a:r>
                        <a:rPr lang="en-US" sz="2400" u="none" dirty="0" smtClean="0"/>
                        <a:t>http://blogs.msdn.com/sharepoint/</a:t>
                      </a:r>
                      <a:endParaRPr lang="en-US" sz="2400" b="1" u="none" dirty="0">
                        <a:solidFill>
                          <a:schemeClr val="tx1"/>
                        </a:solidFill>
                      </a:endParaRPr>
                    </a:p>
                  </a:txBody>
                  <a:tcPr/>
                </a:tc>
              </a:tr>
              <a:tr h="484274">
                <a:tc>
                  <a:txBody>
                    <a:bodyPr/>
                    <a:lstStyle/>
                    <a:p>
                      <a:r>
                        <a:rPr lang="en-US" sz="2400" dirty="0" smtClean="0"/>
                        <a:t>Community Kit for SharePoint</a:t>
                      </a:r>
                      <a:endParaRPr lang="en-US" sz="2400" dirty="0"/>
                    </a:p>
                  </a:txBody>
                  <a:tcPr/>
                </a:tc>
                <a:tc>
                  <a:txBody>
                    <a:bodyPr/>
                    <a:lstStyle/>
                    <a:p>
                      <a:r>
                        <a:rPr lang="en-US" sz="2400" dirty="0" smtClean="0"/>
                        <a:t>www.codeplex.com/cks</a:t>
                      </a:r>
                      <a:endParaRPr lang="en-US" sz="2400" b="1" dirty="0" smtClean="0">
                        <a:solidFill>
                          <a:schemeClr val="tx1"/>
                        </a:solidFill>
                      </a:endParaRPr>
                    </a:p>
                  </a:txBody>
                  <a:tcPr/>
                </a:tc>
              </a:tr>
              <a:tr h="484274">
                <a:tc>
                  <a:txBody>
                    <a:bodyPr/>
                    <a:lstStyle/>
                    <a:p>
                      <a:r>
                        <a:rPr lang="en-US" sz="2400" dirty="0" smtClean="0"/>
                        <a:t>Podcasting Kit for SharePoint</a:t>
                      </a:r>
                      <a:endParaRPr lang="en-US" sz="2400" dirty="0"/>
                    </a:p>
                  </a:txBody>
                  <a:tcPr/>
                </a:tc>
                <a:tc>
                  <a:txBody>
                    <a:bodyPr/>
                    <a:lstStyle/>
                    <a:p>
                      <a:r>
                        <a:rPr lang="en-US" sz="2400" dirty="0" smtClean="0"/>
                        <a:t>www.codeplex.com/pks</a:t>
                      </a:r>
                      <a:endParaRPr lang="en-US" sz="2400" b="1" dirty="0" smtClean="0">
                        <a:solidFill>
                          <a:schemeClr val="tx1"/>
                        </a:solidFill>
                      </a:endParaRPr>
                    </a:p>
                  </a:txBody>
                  <a:tcPr/>
                </a:tc>
              </a:tr>
              <a:tr h="788398">
                <a:tc>
                  <a:txBody>
                    <a:bodyPr/>
                    <a:lstStyle/>
                    <a:p>
                      <a:r>
                        <a:rPr lang="en-US" sz="2400" dirty="0" smtClean="0"/>
                        <a:t>New SharePoint Developers</a:t>
                      </a:r>
                      <a:endParaRPr lang="en-US" sz="2400" dirty="0"/>
                    </a:p>
                  </a:txBody>
                  <a:tcPr/>
                </a:tc>
                <a:tc>
                  <a:txBody>
                    <a:bodyPr/>
                    <a:lstStyle/>
                    <a:p>
                      <a:r>
                        <a:rPr lang="en-US" sz="2400" dirty="0" smtClean="0"/>
                        <a:t>www.mssharepointdeveloper.com</a:t>
                      </a:r>
                      <a:endParaRPr lang="en-US" sz="2400" b="1" dirty="0" smtClean="0">
                        <a:solidFill>
                          <a:schemeClr val="tx1"/>
                        </a:solidFill>
                      </a:endParaRPr>
                    </a:p>
                  </a:txBody>
                  <a:tcPr/>
                </a:tc>
              </a:tr>
            </a:tbl>
          </a:graphicData>
        </a:graphic>
      </p:graphicFrame>
    </p:spTree>
  </p:cSld>
  <p:clrMapOvr>
    <a:masterClrMapping/>
  </p:clrMapOvr>
  <p:transition>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16386"/>
          <p:cNvSpPr>
            <a:spLocks noChangeArrowheads="1"/>
          </p:cNvSpPr>
          <p:nvPr/>
        </p:nvSpPr>
        <p:spPr bwMode="auto">
          <a:xfrm>
            <a:off x="0" y="1979613"/>
            <a:ext cx="9144000" cy="1287462"/>
          </a:xfrm>
          <a:prstGeom prst="rect">
            <a:avLst/>
          </a:prstGeom>
          <a:gradFill rotWithShape="1">
            <a:gsLst>
              <a:gs pos="0">
                <a:srgbClr val="FFFFFF">
                  <a:alpha val="93999"/>
                </a:srgbClr>
              </a:gs>
              <a:gs pos="100000">
                <a:srgbClr val="BABABA">
                  <a:alpha val="10001"/>
                </a:srgbClr>
              </a:gs>
            </a:gsLst>
            <a:lin ang="0" scaled="1"/>
          </a:gradFill>
          <a:ln w="9525">
            <a:noFill/>
            <a:miter lim="800000"/>
            <a:headEnd/>
            <a:tailEnd/>
          </a:ln>
        </p:spPr>
        <p:txBody>
          <a:bodyPr lIns="0" tIns="0" rIns="0" bIns="0" anchor="ctr">
            <a:spAutoFit/>
          </a:bodyPr>
          <a:lstStyle/>
          <a:p>
            <a:pPr eaLnBrk="0" hangingPunct="0"/>
            <a:endParaRPr lang="en-US"/>
          </a:p>
        </p:txBody>
      </p:sp>
      <p:pic>
        <p:nvPicPr>
          <p:cNvPr id="54275" name="Rectangle 16385"/>
          <p:cNvPicPr>
            <a:picLocks noChangeAspect="1" noChangeArrowheads="1"/>
          </p:cNvPicPr>
          <p:nvPr/>
        </p:nvPicPr>
        <p:blipFill>
          <a:blip r:embed="rId3"/>
          <a:srcRect/>
          <a:stretch>
            <a:fillRect/>
          </a:stretch>
        </p:blipFill>
        <p:spPr bwMode="auto">
          <a:xfrm>
            <a:off x="457200" y="735012"/>
            <a:ext cx="7461250" cy="6122988"/>
          </a:xfrm>
          <a:prstGeom prst="rect">
            <a:avLst/>
          </a:prstGeom>
          <a:noFill/>
          <a:ln w="9525">
            <a:noFill/>
            <a:miter lim="800000"/>
            <a:headEnd/>
            <a:tailEnd/>
          </a:ln>
        </p:spPr>
      </p:pic>
      <p:sp>
        <p:nvSpPr>
          <p:cNvPr id="54276" name="Rectangle 16387"/>
          <p:cNvSpPr>
            <a:spLocks noChangeArrowheads="1"/>
          </p:cNvSpPr>
          <p:nvPr/>
        </p:nvSpPr>
        <p:spPr bwMode="auto">
          <a:xfrm>
            <a:off x="0" y="3290888"/>
            <a:ext cx="9144000" cy="152400"/>
          </a:xfrm>
          <a:prstGeom prst="rect">
            <a:avLst/>
          </a:prstGeom>
          <a:gradFill rotWithShape="1">
            <a:gsLst>
              <a:gs pos="0">
                <a:srgbClr val="333333"/>
              </a:gs>
              <a:gs pos="100000">
                <a:srgbClr val="FFFFFF">
                  <a:alpha val="0"/>
                </a:srgbClr>
              </a:gs>
            </a:gsLst>
            <a:lin ang="5400000" scaled="1"/>
          </a:gradFill>
          <a:ln w="9525">
            <a:noFill/>
            <a:miter lim="800000"/>
            <a:headEnd/>
            <a:tailEnd/>
          </a:ln>
        </p:spPr>
        <p:txBody>
          <a:bodyPr lIns="0" tIns="0" rIns="0" bIns="0" anchor="ctr">
            <a:spAutoFit/>
          </a:bodyPr>
          <a:lstStyle/>
          <a:p>
            <a:pPr eaLnBrk="0" hangingPunct="0"/>
            <a:endParaRPr lang="en-US"/>
          </a:p>
        </p:txBody>
      </p:sp>
      <p:sp>
        <p:nvSpPr>
          <p:cNvPr id="54277" name="Rectangle 16388"/>
          <p:cNvSpPr>
            <a:spLocks noChangeArrowheads="1"/>
          </p:cNvSpPr>
          <p:nvPr/>
        </p:nvSpPr>
        <p:spPr bwMode="auto">
          <a:xfrm rot="10800000">
            <a:off x="0" y="1790700"/>
            <a:ext cx="9144000" cy="207963"/>
          </a:xfrm>
          <a:prstGeom prst="rect">
            <a:avLst/>
          </a:prstGeom>
          <a:gradFill rotWithShape="1">
            <a:gsLst>
              <a:gs pos="0">
                <a:srgbClr val="333333"/>
              </a:gs>
              <a:gs pos="100000">
                <a:srgbClr val="FFFFFF">
                  <a:alpha val="0"/>
                </a:srgbClr>
              </a:gs>
            </a:gsLst>
            <a:lin ang="5400000" scaled="1"/>
          </a:gradFill>
          <a:ln w="9525">
            <a:noFill/>
            <a:miter lim="800000"/>
            <a:headEnd/>
            <a:tailEnd/>
          </a:ln>
        </p:spPr>
        <p:txBody>
          <a:bodyPr lIns="0" tIns="0" rIns="0" bIns="0" anchor="ctr">
            <a:spAutoFit/>
          </a:bodyPr>
          <a:lstStyle/>
          <a:p>
            <a:pPr eaLnBrk="0" hangingPunct="0"/>
            <a:endParaRPr lang="en-US"/>
          </a:p>
        </p:txBody>
      </p:sp>
      <p:sp>
        <p:nvSpPr>
          <p:cNvPr id="11" name="Title 10"/>
          <p:cNvSpPr>
            <a:spLocks noGrp="1"/>
          </p:cNvSpPr>
          <p:nvPr>
            <p:ph type="title"/>
          </p:nvPr>
        </p:nvSpPr>
        <p:spPr>
          <a:xfrm>
            <a:off x="1295400" y="4267200"/>
            <a:ext cx="6858000" cy="1361777"/>
          </a:xfrm>
        </p:spPr>
        <p:txBody>
          <a:bodyPr/>
          <a:lstStyle/>
          <a:p>
            <a:pPr>
              <a:defRPr/>
            </a:pPr>
            <a:r>
              <a:rPr lang="en-US" kern="1200" dirty="0" smtClean="0">
                <a:latin typeface="+mn-lt"/>
                <a:sym typeface="Wingdings" pitchFamily="2" charset="2"/>
              </a:rPr>
              <a:t>Alina Fu – </a:t>
            </a:r>
            <a:r>
              <a:rPr lang="en-US" kern="1200" dirty="0" smtClean="0">
                <a:latin typeface="+mn-lt"/>
                <a:sym typeface="Wingdings" pitchFamily="2" charset="2"/>
                <a:hlinkClick r:id="rId4"/>
              </a:rPr>
              <a:t>alinaf@microsoft.com</a:t>
            </a:r>
            <a:r>
              <a:rPr lang="en-US" kern="1200" dirty="0" smtClean="0">
                <a:latin typeface="+mn-lt"/>
                <a:sym typeface="Wingdings" pitchFamily="2" charset="2"/>
              </a:rPr>
              <a:t/>
            </a:r>
            <a:br>
              <a:rPr lang="en-US" kern="1200" dirty="0" smtClean="0">
                <a:latin typeface="+mn-lt"/>
                <a:sym typeface="Wingdings" pitchFamily="2" charset="2"/>
              </a:rPr>
            </a:br>
            <a:r>
              <a:rPr lang="en-US" kern="1200" dirty="0" smtClean="0">
                <a:latin typeface="+mn-lt"/>
                <a:sym typeface="Wingdings" pitchFamily="2" charset="2"/>
              </a:rPr>
              <a:t>Ludovic Fourrage – </a:t>
            </a:r>
            <a:r>
              <a:rPr lang="en-US" kern="1200" dirty="0" smtClean="0">
                <a:latin typeface="+mn-lt"/>
                <a:sym typeface="Wingdings" pitchFamily="2" charset="2"/>
                <a:hlinkClick r:id="rId5"/>
              </a:rPr>
              <a:t>ludovicf@microsoft.com</a:t>
            </a:r>
            <a:r>
              <a:rPr lang="en-US" kern="1200" dirty="0" smtClean="0">
                <a:sym typeface="Wingdings" pitchFamily="2" charset="2"/>
              </a:rPr>
              <a:t/>
            </a:r>
            <a:br>
              <a:rPr lang="en-US" kern="1200" dirty="0" smtClean="0">
                <a:sym typeface="Wingdings" pitchFamily="2" charset="2"/>
              </a:rPr>
            </a:br>
            <a:endParaRPr lang="en-US" sz="3100" b="1" dirty="0">
              <a:sym typeface="Wingdings" pitchFamily="2" charset="2"/>
            </a:endParaRPr>
          </a:p>
        </p:txBody>
      </p:sp>
      <p:sp>
        <p:nvSpPr>
          <p:cNvPr id="10" name="Title 10"/>
          <p:cNvSpPr txBox="1">
            <a:spLocks/>
          </p:cNvSpPr>
          <p:nvPr/>
        </p:nvSpPr>
        <p:spPr bwMode="auto">
          <a:xfrm>
            <a:off x="874589" y="1991023"/>
            <a:ext cx="7772176" cy="1361777"/>
          </a:xfrm>
          <a:prstGeom prst="rect">
            <a:avLst/>
          </a:prstGeom>
          <a:noFill/>
          <a:ln w="12700">
            <a:noFill/>
            <a:miter lim="800000"/>
            <a:headEnd/>
            <a:tailEnd/>
          </a:ln>
          <a:effectLst/>
        </p:spPr>
        <p:txBody>
          <a:bodyPr vert="horz" wrap="square" lIns="35717" tIns="35717" rIns="35717" bIns="35717"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lang="en-US" sz="2800" b="1" cap="all" dirty="0" smtClean="0">
              <a:latin typeface="+mj-lt"/>
              <a:ea typeface="+mj-ea"/>
              <a:cs typeface="+mj-cs"/>
              <a:sym typeface="Wingdings" pitchFamily="2" charset="2"/>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800" b="1" i="0" u="none" strike="noStrike" kern="1200" cap="all" spc="0" normalizeH="0" baseline="0" noProof="0" dirty="0" smtClean="0">
                <a:ln>
                  <a:noFill/>
                </a:ln>
                <a:solidFill>
                  <a:schemeClr val="tx1"/>
                </a:solidFill>
                <a:effectLst/>
                <a:uLnTx/>
                <a:uFillTx/>
                <a:latin typeface="+mj-lt"/>
                <a:ea typeface="+mj-ea"/>
                <a:cs typeface="+mj-cs"/>
                <a:sym typeface="Wingdings" pitchFamily="2" charset="2"/>
              </a:rPr>
              <a:t>Contact INFO:</a:t>
            </a:r>
            <a:br>
              <a:rPr kumimoji="0" lang="en-US" sz="2800" b="1" i="0" u="none" strike="noStrike" kern="1200" cap="all" spc="0" normalizeH="0" baseline="0" noProof="0" dirty="0" smtClean="0">
                <a:ln>
                  <a:noFill/>
                </a:ln>
                <a:solidFill>
                  <a:schemeClr val="tx1"/>
                </a:solidFill>
                <a:effectLst/>
                <a:uLnTx/>
                <a:uFillTx/>
                <a:latin typeface="+mj-lt"/>
                <a:ea typeface="+mj-ea"/>
                <a:cs typeface="+mj-cs"/>
                <a:sym typeface="Wingdings" pitchFamily="2" charset="2"/>
              </a:rPr>
            </a:br>
            <a:r>
              <a:rPr kumimoji="0" lang="en-US" sz="2800" b="1" i="0" u="none" strike="noStrike" kern="1200" cap="all" spc="0" normalizeH="0" baseline="0" noProof="0" dirty="0" smtClean="0">
                <a:ln>
                  <a:noFill/>
                </a:ln>
                <a:solidFill>
                  <a:schemeClr val="tx1"/>
                </a:solidFill>
                <a:effectLst/>
                <a:uLnTx/>
                <a:uFillTx/>
                <a:latin typeface="+mj-lt"/>
                <a:ea typeface="+mj-ea"/>
                <a:cs typeface="+mj-cs"/>
                <a:sym typeface="Wingdings" pitchFamily="2" charset="2"/>
              </a:rPr>
              <a:t/>
            </a:r>
            <a:br>
              <a:rPr kumimoji="0" lang="en-US" sz="2800" b="1" i="0" u="none" strike="noStrike" kern="1200" cap="all" spc="0" normalizeH="0" baseline="0" noProof="0" dirty="0" smtClean="0">
                <a:ln>
                  <a:noFill/>
                </a:ln>
                <a:solidFill>
                  <a:schemeClr val="tx1"/>
                </a:solidFill>
                <a:effectLst/>
                <a:uLnTx/>
                <a:uFillTx/>
                <a:latin typeface="+mj-lt"/>
                <a:ea typeface="+mj-ea"/>
                <a:cs typeface="+mj-cs"/>
                <a:sym typeface="Wingdings" pitchFamily="2" charset="2"/>
              </a:rPr>
            </a:br>
            <a:endParaRPr kumimoji="0" lang="en-US" sz="3100" b="1" i="0" u="none" strike="noStrike" kern="0" cap="all" spc="0" normalizeH="0" baseline="0" noProof="0" dirty="0">
              <a:ln>
                <a:noFill/>
              </a:ln>
              <a:solidFill>
                <a:schemeClr val="tx1"/>
              </a:solidFill>
              <a:effectLst/>
              <a:uLnTx/>
              <a:uFillTx/>
              <a:latin typeface="+mj-lt"/>
              <a:ea typeface="+mj-ea"/>
              <a:cs typeface="+mj-cs"/>
              <a:sym typeface="Wingdings" pitchFamily="2" charset="2"/>
            </a:endParaRPr>
          </a:p>
        </p:txBody>
      </p:sp>
    </p:spTree>
  </p:cSld>
  <p:clrMapOvr>
    <a:masterClrMapping/>
  </p:clrMapOvr>
  <p:transition>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business models 2.0</a:t>
            </a:r>
            <a:endParaRPr lang="en-US" dirty="0"/>
          </a:p>
        </p:txBody>
      </p:sp>
      <p:sp>
        <p:nvSpPr>
          <p:cNvPr id="4" name="Text Placeholder 3"/>
          <p:cNvSpPr>
            <a:spLocks noGrp="1"/>
          </p:cNvSpPr>
          <p:nvPr>
            <p:ph type="body" idx="1"/>
          </p:nvPr>
        </p:nvSpPr>
        <p:spPr/>
        <p:txBody>
          <a:bodyPr/>
          <a:lstStyle/>
          <a:p>
            <a:r>
              <a:rPr lang="en-US" dirty="0" smtClean="0"/>
              <a:t>Appendix</a:t>
            </a:r>
            <a:endParaRPr lang="en-US" dirty="0"/>
          </a:p>
        </p:txBody>
      </p:sp>
    </p:spTree>
  </p:cSld>
  <p:clrMapOvr>
    <a:masterClrMapping/>
  </p:clrMapOvr>
  <p:transition>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itle 1"/>
          <p:cNvSpPr>
            <a:spLocks noGrp="1"/>
          </p:cNvSpPr>
          <p:nvPr>
            <p:ph type="title"/>
          </p:nvPr>
        </p:nvSpPr>
        <p:spPr/>
        <p:txBody>
          <a:bodyPr/>
          <a:lstStyle/>
          <a:p>
            <a:r>
              <a:rPr lang="en-US" smtClean="0"/>
              <a:t>Learning 2.0</a:t>
            </a:r>
            <a:endParaRPr lang="en-US" dirty="0" smtClean="0"/>
          </a:p>
        </p:txBody>
      </p:sp>
      <p:graphicFrame>
        <p:nvGraphicFramePr>
          <p:cNvPr id="8" name="Table 7"/>
          <p:cNvGraphicFramePr>
            <a:graphicFrameLocks noGrp="1"/>
          </p:cNvGraphicFramePr>
          <p:nvPr/>
        </p:nvGraphicFramePr>
        <p:xfrm>
          <a:off x="152400" y="1905000"/>
          <a:ext cx="3581400" cy="4495800"/>
        </p:xfrm>
        <a:graphic>
          <a:graphicData uri="http://schemas.openxmlformats.org/drawingml/2006/table">
            <a:tbl>
              <a:tblPr firstCol="1">
                <a:tableStyleId>{125E5076-3810-47DD-B79F-674D7AD40C01}</a:tableStyleId>
              </a:tblPr>
              <a:tblGrid>
                <a:gridCol w="447675"/>
                <a:gridCol w="3133725"/>
              </a:tblGrid>
              <a:tr h="775138">
                <a:tc rowSpan="6">
                  <a:txBody>
                    <a:bodyPr/>
                    <a:lstStyle/>
                    <a:p>
                      <a:pPr algn="ctr"/>
                      <a:r>
                        <a:rPr lang="en-US" sz="2400" dirty="0" smtClean="0">
                          <a:solidFill>
                            <a:schemeClr val="bg1"/>
                          </a:solidFill>
                        </a:rPr>
                        <a:t>Traditional Learning</a:t>
                      </a:r>
                      <a:endParaRPr lang="en-US" sz="2400" dirty="0">
                        <a:solidFill>
                          <a:schemeClr val="bg1"/>
                        </a:solidFill>
                      </a:endParaRPr>
                    </a:p>
                  </a:txBody>
                  <a:tcPr vert="vert270" anchor="ctr">
                    <a:lnR w="12700" cap="flat" cmpd="sng" algn="ctr">
                      <a:solidFill>
                        <a:schemeClr val="tx1"/>
                      </a:solidFill>
                      <a:prstDash val="solid"/>
                      <a:round/>
                      <a:headEnd type="none" w="med" len="med"/>
                      <a:tailEnd type="none" w="med" len="med"/>
                    </a:lnR>
                  </a:tcPr>
                </a:tc>
                <a:tc>
                  <a:txBody>
                    <a:bodyPr/>
                    <a:lstStyle/>
                    <a:p>
                      <a:r>
                        <a:rPr lang="en-US" sz="1400" dirty="0" smtClean="0">
                          <a:solidFill>
                            <a:schemeClr val="bg1"/>
                          </a:solidFill>
                        </a:rPr>
                        <a:t>Centrally developed</a:t>
                      </a:r>
                      <a:r>
                        <a:rPr lang="en-US" sz="1400" baseline="0" dirty="0" smtClean="0">
                          <a:solidFill>
                            <a:schemeClr val="bg1"/>
                          </a:solidFill>
                        </a:rPr>
                        <a:t> or purchased courses</a:t>
                      </a:r>
                      <a:endParaRPr lang="en-US" sz="1400" dirty="0">
                        <a:solidFill>
                          <a:schemeClr val="bg1"/>
                        </a:solidFill>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r>
              <a:tr h="775138">
                <a:tc vMerge="1">
                  <a:txBody>
                    <a:bodyPr/>
                    <a:lstStyle/>
                    <a:p>
                      <a:endParaRPr lang="en-US" dirty="0"/>
                    </a:p>
                  </a:txBody>
                  <a:tcPr/>
                </a:tc>
                <a:tc>
                  <a:txBody>
                    <a:bodyPr/>
                    <a:lstStyle/>
                    <a:p>
                      <a:r>
                        <a:rPr lang="en-US" sz="1400" dirty="0" smtClean="0">
                          <a:solidFill>
                            <a:schemeClr val="bg1"/>
                          </a:solidFill>
                        </a:rPr>
                        <a:t>Learning segments lasting hours</a:t>
                      </a:r>
                      <a:endParaRPr lang="en-US" sz="1400" dirty="0">
                        <a:solidFill>
                          <a:schemeClr val="bg1"/>
                        </a:solidFill>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75138">
                <a:tc vMerge="1">
                  <a:txBody>
                    <a:bodyPr/>
                    <a:lstStyle/>
                    <a:p>
                      <a:endParaRPr lang="en-US" dirty="0"/>
                    </a:p>
                  </a:txBody>
                  <a:tcPr/>
                </a:tc>
                <a:tc>
                  <a:txBody>
                    <a:bodyPr/>
                    <a:lstStyle/>
                    <a:p>
                      <a:r>
                        <a:rPr lang="en-US" sz="1400" dirty="0" smtClean="0">
                          <a:solidFill>
                            <a:schemeClr val="bg1"/>
                          </a:solidFill>
                        </a:rPr>
                        <a:t>Delivery via PC</a:t>
                      </a:r>
                      <a:endParaRPr lang="en-US" sz="1400" dirty="0">
                        <a:solidFill>
                          <a:schemeClr val="bg1"/>
                        </a:solidFill>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5083">
                <a:tc vMerge="1">
                  <a:txBody>
                    <a:bodyPr/>
                    <a:lstStyle/>
                    <a:p>
                      <a:endParaRPr lang="en-US" dirty="0"/>
                    </a:p>
                  </a:txBody>
                  <a:tcPr/>
                </a:tc>
                <a:tc>
                  <a:txBody>
                    <a:bodyPr/>
                    <a:lstStyle/>
                    <a:p>
                      <a:r>
                        <a:rPr lang="en-US" sz="1400" dirty="0" smtClean="0">
                          <a:solidFill>
                            <a:schemeClr val="bg1"/>
                          </a:solidFill>
                        </a:rPr>
                        <a:t>Often</a:t>
                      </a:r>
                      <a:r>
                        <a:rPr lang="en-US" sz="1400" baseline="0" dirty="0" smtClean="0">
                          <a:solidFill>
                            <a:schemeClr val="bg1"/>
                          </a:solidFill>
                        </a:rPr>
                        <a:t> just in case</a:t>
                      </a:r>
                      <a:endParaRPr lang="en-US" sz="1400" dirty="0">
                        <a:solidFill>
                          <a:schemeClr val="bg1"/>
                        </a:solidFill>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97624">
                <a:tc vMerge="1">
                  <a:txBody>
                    <a:bodyPr/>
                    <a:lstStyle/>
                    <a:p>
                      <a:endParaRPr lang="en-US" dirty="0"/>
                    </a:p>
                  </a:txBody>
                  <a:tcPr/>
                </a:tc>
                <a:tc>
                  <a:txBody>
                    <a:bodyPr/>
                    <a:lstStyle/>
                    <a:p>
                      <a:r>
                        <a:rPr lang="en-US" sz="1400" dirty="0" smtClean="0">
                          <a:solidFill>
                            <a:schemeClr val="bg1"/>
                          </a:solidFill>
                        </a:rPr>
                        <a:t>Often</a:t>
                      </a:r>
                      <a:r>
                        <a:rPr lang="en-US" sz="1400" baseline="0" dirty="0" smtClean="0">
                          <a:solidFill>
                            <a:schemeClr val="bg1"/>
                          </a:solidFill>
                        </a:rPr>
                        <a:t> compliance driven</a:t>
                      </a:r>
                      <a:endParaRPr lang="en-US" sz="1400" dirty="0">
                        <a:solidFill>
                          <a:schemeClr val="bg1"/>
                        </a:solidFill>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007679">
                <a:tc vMerge="1">
                  <a:txBody>
                    <a:bodyPr/>
                    <a:lstStyle/>
                    <a:p>
                      <a:endParaRPr lang="en-US" dirty="0"/>
                    </a:p>
                  </a:txBody>
                  <a:tcPr/>
                </a:tc>
                <a:tc>
                  <a:txBody>
                    <a:bodyPr/>
                    <a:lstStyle/>
                    <a:p>
                      <a:r>
                        <a:rPr lang="en-US" sz="1400" dirty="0" smtClean="0">
                          <a:solidFill>
                            <a:schemeClr val="bg1"/>
                          </a:solidFill>
                        </a:rPr>
                        <a:t>Train on competencies</a:t>
                      </a:r>
                      <a:r>
                        <a:rPr lang="en-US" sz="1400" baseline="0" dirty="0" smtClean="0">
                          <a:solidFill>
                            <a:schemeClr val="bg1"/>
                          </a:solidFill>
                        </a:rPr>
                        <a:t> and knowledge</a:t>
                      </a:r>
                      <a:endParaRPr lang="en-US" sz="1400" dirty="0">
                        <a:solidFill>
                          <a:schemeClr val="bg1"/>
                        </a:solidFill>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r>
            </a:tbl>
          </a:graphicData>
        </a:graphic>
      </p:graphicFrame>
      <p:graphicFrame>
        <p:nvGraphicFramePr>
          <p:cNvPr id="9" name="Table 8"/>
          <p:cNvGraphicFramePr>
            <a:graphicFrameLocks noGrp="1"/>
          </p:cNvGraphicFramePr>
          <p:nvPr/>
        </p:nvGraphicFramePr>
        <p:xfrm>
          <a:off x="4267200" y="1905000"/>
          <a:ext cx="4648200" cy="4495799"/>
        </p:xfrm>
        <a:graphic>
          <a:graphicData uri="http://schemas.openxmlformats.org/drawingml/2006/table">
            <a:tbl>
              <a:tblPr lastCol="1">
                <a:tableStyleId>{125E5076-3810-47DD-B79F-674D7AD40C01}</a:tableStyleId>
              </a:tblPr>
              <a:tblGrid>
                <a:gridCol w="2643094"/>
                <a:gridCol w="2005106"/>
              </a:tblGrid>
              <a:tr h="758328">
                <a:tc>
                  <a:txBody>
                    <a:bodyPr/>
                    <a:lstStyle/>
                    <a:p>
                      <a:r>
                        <a:rPr lang="en-US" sz="1400" dirty="0" smtClean="0">
                          <a:solidFill>
                            <a:schemeClr val="bg1"/>
                          </a:solidFill>
                        </a:rPr>
                        <a:t>User/Expert generated</a:t>
                      </a:r>
                      <a:r>
                        <a:rPr lang="en-US" sz="1400" baseline="0" dirty="0" smtClean="0">
                          <a:solidFill>
                            <a:schemeClr val="bg1"/>
                          </a:solidFill>
                        </a:rPr>
                        <a:t> content + user ratings</a:t>
                      </a:r>
                      <a:endParaRPr lang="en-US" sz="1400" dirty="0">
                        <a:solidFill>
                          <a:schemeClr val="bg1"/>
                        </a:solidFill>
                      </a:endParaRPr>
                    </a:p>
                  </a:txBody>
                  <a:tcPr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rowSpan="6">
                  <a:txBody>
                    <a:bodyPr/>
                    <a:lstStyle/>
                    <a:p>
                      <a:pPr algn="ctr"/>
                      <a:r>
                        <a:rPr lang="en-US" sz="2400" dirty="0" smtClean="0">
                          <a:solidFill>
                            <a:schemeClr val="bg1"/>
                          </a:solidFill>
                        </a:rPr>
                        <a:t>= Learning 2.0</a:t>
                      </a:r>
                      <a:endParaRPr lang="en-US" sz="2400" dirty="0">
                        <a:solidFill>
                          <a:schemeClr val="bg1"/>
                        </a:solidFill>
                      </a:endParaRPr>
                    </a:p>
                  </a:txBody>
                  <a:tcPr anchor="ctr">
                    <a:lnL w="12700" cap="flat" cmpd="sng" algn="ctr">
                      <a:solidFill>
                        <a:schemeClr val="tx1"/>
                      </a:solidFill>
                      <a:prstDash val="solid"/>
                      <a:round/>
                      <a:headEnd type="none" w="med" len="med"/>
                      <a:tailEnd type="none" w="med" len="med"/>
                    </a:lnL>
                  </a:tcPr>
                </a:tc>
              </a:tr>
              <a:tr h="758328">
                <a:tc>
                  <a:txBody>
                    <a:bodyPr/>
                    <a:lstStyle/>
                    <a:p>
                      <a:r>
                        <a:rPr lang="en-US" sz="1400" dirty="0" smtClean="0">
                          <a:solidFill>
                            <a:schemeClr val="bg1"/>
                          </a:solidFill>
                        </a:rPr>
                        <a:t>Segments</a:t>
                      </a:r>
                      <a:r>
                        <a:rPr lang="en-US" sz="1400" baseline="0" dirty="0" smtClean="0">
                          <a:solidFill>
                            <a:schemeClr val="bg1"/>
                          </a:solidFill>
                        </a:rPr>
                        <a:t> consumable in minutes</a:t>
                      </a:r>
                      <a:endParaRPr lang="en-US" sz="1400" dirty="0">
                        <a:solidFill>
                          <a:schemeClr val="bg1"/>
                        </a:solidFill>
                      </a:endParaRPr>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dirty="0"/>
                    </a:p>
                  </a:txBody>
                  <a:tcPr/>
                </a:tc>
              </a:tr>
              <a:tr h="758328">
                <a:tc>
                  <a:txBody>
                    <a:bodyPr/>
                    <a:lstStyle/>
                    <a:p>
                      <a:r>
                        <a:rPr lang="en-US" sz="1400" dirty="0" smtClean="0">
                          <a:solidFill>
                            <a:schemeClr val="bg1"/>
                          </a:solidFill>
                        </a:rPr>
                        <a:t>Delivery via cell phones, </a:t>
                      </a:r>
                      <a:r>
                        <a:rPr lang="en-US" sz="1400" dirty="0" err="1" smtClean="0">
                          <a:solidFill>
                            <a:schemeClr val="bg1"/>
                          </a:solidFill>
                        </a:rPr>
                        <a:t>Zunes</a:t>
                      </a:r>
                      <a:r>
                        <a:rPr lang="en-US" sz="1400" dirty="0" smtClean="0">
                          <a:solidFill>
                            <a:schemeClr val="bg1"/>
                          </a:solidFill>
                        </a:rPr>
                        <a:t>,</a:t>
                      </a:r>
                      <a:r>
                        <a:rPr lang="en-US" sz="1400" baseline="0" dirty="0" smtClean="0">
                          <a:solidFill>
                            <a:schemeClr val="bg1"/>
                          </a:solidFill>
                        </a:rPr>
                        <a:t> etc…</a:t>
                      </a:r>
                      <a:endParaRPr lang="en-US" sz="1400" dirty="0">
                        <a:solidFill>
                          <a:schemeClr val="bg1"/>
                        </a:solidFill>
                      </a:endParaRPr>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dirty="0"/>
                    </a:p>
                  </a:txBody>
                  <a:tcPr/>
                </a:tc>
              </a:tr>
              <a:tr h="530880">
                <a:tc>
                  <a:txBody>
                    <a:bodyPr/>
                    <a:lstStyle/>
                    <a:p>
                      <a:r>
                        <a:rPr lang="en-US" sz="1400" dirty="0" smtClean="0">
                          <a:solidFill>
                            <a:schemeClr val="bg1"/>
                          </a:solidFill>
                        </a:rPr>
                        <a:t>Just in time</a:t>
                      </a:r>
                      <a:endParaRPr lang="en-US" sz="1400" dirty="0">
                        <a:solidFill>
                          <a:schemeClr val="bg1"/>
                        </a:solidFill>
                      </a:endParaRPr>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dirty="0"/>
                    </a:p>
                  </a:txBody>
                  <a:tcPr/>
                </a:tc>
              </a:tr>
              <a:tr h="679082">
                <a:tc>
                  <a:txBody>
                    <a:bodyPr/>
                    <a:lstStyle/>
                    <a:p>
                      <a:r>
                        <a:rPr lang="en-US" sz="1400" dirty="0" smtClean="0">
                          <a:solidFill>
                            <a:schemeClr val="bg1"/>
                          </a:solidFill>
                        </a:rPr>
                        <a:t>More</a:t>
                      </a:r>
                      <a:r>
                        <a:rPr lang="en-US" sz="1400" baseline="0" dirty="0" smtClean="0">
                          <a:solidFill>
                            <a:schemeClr val="bg1"/>
                          </a:solidFill>
                        </a:rPr>
                        <a:t> performance driven</a:t>
                      </a:r>
                      <a:endParaRPr lang="en-US" sz="1400" dirty="0">
                        <a:solidFill>
                          <a:schemeClr val="bg1"/>
                        </a:solidFill>
                      </a:endParaRPr>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dirty="0"/>
                    </a:p>
                  </a:txBody>
                  <a:tcPr/>
                </a:tc>
              </a:tr>
              <a:tr h="1010853">
                <a:tc>
                  <a:txBody>
                    <a:bodyPr/>
                    <a:lstStyle/>
                    <a:p>
                      <a:r>
                        <a:rPr lang="en-US" sz="1400" dirty="0" smtClean="0">
                          <a:solidFill>
                            <a:schemeClr val="bg1"/>
                          </a:solidFill>
                        </a:rPr>
                        <a:t>Deliver knowledge at point of need</a:t>
                      </a:r>
                      <a:endParaRPr lang="en-US" sz="1400" dirty="0">
                        <a:solidFill>
                          <a:schemeClr val="bg1"/>
                        </a:solidFill>
                      </a:endParaRPr>
                    </a:p>
                  </a:txBody>
                  <a:tcPr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vMerge="1">
                  <a:txBody>
                    <a:bodyPr/>
                    <a:lstStyle/>
                    <a:p>
                      <a:endParaRPr lang="en-US" dirty="0"/>
                    </a:p>
                  </a:txBody>
                  <a:tcPr/>
                </a:tc>
              </a:tr>
            </a:tbl>
          </a:graphicData>
        </a:graphic>
      </p:graphicFrame>
      <p:sp>
        <p:nvSpPr>
          <p:cNvPr id="10" name="Plus 9"/>
          <p:cNvSpPr>
            <a:spLocks noChangeAspect="1"/>
          </p:cNvSpPr>
          <p:nvPr/>
        </p:nvSpPr>
        <p:spPr bwMode="auto">
          <a:xfrm>
            <a:off x="3830472" y="2160896"/>
            <a:ext cx="365760" cy="365760"/>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1" name="Plus 10"/>
          <p:cNvSpPr>
            <a:spLocks noChangeAspect="1"/>
          </p:cNvSpPr>
          <p:nvPr/>
        </p:nvSpPr>
        <p:spPr bwMode="auto">
          <a:xfrm>
            <a:off x="3830472" y="2922896"/>
            <a:ext cx="365760" cy="365760"/>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2" name="Plus 11"/>
          <p:cNvSpPr>
            <a:spLocks noChangeAspect="1"/>
          </p:cNvSpPr>
          <p:nvPr/>
        </p:nvSpPr>
        <p:spPr bwMode="auto">
          <a:xfrm>
            <a:off x="3830472" y="3684896"/>
            <a:ext cx="365760" cy="365760"/>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3" name="Plus 12"/>
          <p:cNvSpPr>
            <a:spLocks noChangeAspect="1"/>
          </p:cNvSpPr>
          <p:nvPr/>
        </p:nvSpPr>
        <p:spPr bwMode="auto">
          <a:xfrm>
            <a:off x="3830472" y="4294496"/>
            <a:ext cx="365760" cy="365760"/>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4" name="Plus 13"/>
          <p:cNvSpPr>
            <a:spLocks noChangeAspect="1"/>
          </p:cNvSpPr>
          <p:nvPr/>
        </p:nvSpPr>
        <p:spPr bwMode="auto">
          <a:xfrm>
            <a:off x="3830472" y="4904096"/>
            <a:ext cx="365760" cy="365760"/>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5" name="Plus 14"/>
          <p:cNvSpPr>
            <a:spLocks noChangeAspect="1"/>
          </p:cNvSpPr>
          <p:nvPr/>
        </p:nvSpPr>
        <p:spPr bwMode="auto">
          <a:xfrm>
            <a:off x="3830472" y="5715000"/>
            <a:ext cx="365760" cy="365760"/>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Tree>
  </p:cSld>
  <p:clrMapOvr>
    <a:masterClrMapping/>
  </p:clrMapOvr>
  <p:transition>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Title 1"/>
          <p:cNvSpPr>
            <a:spLocks noGrp="1"/>
          </p:cNvSpPr>
          <p:nvPr>
            <p:ph type="title"/>
          </p:nvPr>
        </p:nvSpPr>
        <p:spPr/>
        <p:txBody>
          <a:bodyPr/>
          <a:lstStyle/>
          <a:p>
            <a:r>
              <a:rPr lang="en-US" smtClean="0"/>
              <a:t>Education 2.0</a:t>
            </a:r>
            <a:endParaRPr lang="en-US" dirty="0" smtClean="0"/>
          </a:p>
        </p:txBody>
      </p:sp>
      <p:graphicFrame>
        <p:nvGraphicFramePr>
          <p:cNvPr id="5" name="Group 426"/>
          <p:cNvGraphicFramePr>
            <a:graphicFrameLocks noGrp="1"/>
          </p:cNvGraphicFramePr>
          <p:nvPr/>
        </p:nvGraphicFramePr>
        <p:xfrm>
          <a:off x="152400" y="1904996"/>
          <a:ext cx="3581400" cy="4495806"/>
        </p:xfrm>
        <a:graphic>
          <a:graphicData uri="http://schemas.openxmlformats.org/drawingml/2006/table">
            <a:tbl>
              <a:tblPr firstCol="1">
                <a:tableStyleId>{125E5076-3810-47DD-B79F-674D7AD40C01}</a:tableStyleId>
              </a:tblPr>
              <a:tblGrid>
                <a:gridCol w="457200"/>
                <a:gridCol w="3124200"/>
              </a:tblGrid>
              <a:tr h="796132">
                <a:tc rowSpan="6">
                  <a:txBody>
                    <a:bodyPr/>
                    <a:lstStyle/>
                    <a:p>
                      <a:pPr marL="0" marR="0" lvl="0" indent="0" algn="ctr" defTabSz="914400" rtl="0" eaLnBrk="0" fontAlgn="base" latinLnBrk="0" hangingPunct="0">
                        <a:lnSpc>
                          <a:spcPct val="80000"/>
                        </a:lnSpc>
                        <a:spcBef>
                          <a:spcPct val="0"/>
                        </a:spcBef>
                        <a:spcAft>
                          <a:spcPct val="0"/>
                        </a:spcAft>
                        <a:buClr>
                          <a:schemeClr val="tx1"/>
                        </a:buClr>
                        <a:buSzTx/>
                        <a:buFontTx/>
                        <a:buNone/>
                        <a:tabLst/>
                      </a:pPr>
                      <a:r>
                        <a:rPr kumimoji="0" lang="en-US" sz="2400" u="none" strike="noStrike" cap="none" normalizeH="0" baseline="0" dirty="0" smtClean="0">
                          <a:ln>
                            <a:noFill/>
                          </a:ln>
                          <a:solidFill>
                            <a:schemeClr val="bg1"/>
                          </a:solidFill>
                          <a:effectLst/>
                        </a:rPr>
                        <a:t>Traditional Education</a:t>
                      </a:r>
                      <a:endParaRPr kumimoji="0" lang="en-US" sz="2400" b="0" i="0" u="none" strike="noStrike" cap="none" normalizeH="0" baseline="0" dirty="0" smtClean="0">
                        <a:ln>
                          <a:noFill/>
                        </a:ln>
                        <a:solidFill>
                          <a:schemeClr val="bg1"/>
                        </a:solidFill>
                        <a:effectLst/>
                        <a:latin typeface="Arial" pitchFamily="34" charset="0"/>
                      </a:endParaRPr>
                    </a:p>
                  </a:txBody>
                  <a:tcPr marL="45720" marR="45720" vert="vert270" anchor="ctr" horzOverflow="overflow">
                    <a:lnR w="12700" cap="flat" cmpd="sng" algn="ctr">
                      <a:solidFill>
                        <a:schemeClr val="tx1"/>
                      </a:solidFill>
                      <a:prstDash val="solid"/>
                      <a:round/>
                      <a:headEnd type="none" w="med" len="med"/>
                      <a:tailEnd type="none" w="med" len="med"/>
                    </a:lnR>
                  </a:tcPr>
                </a:tc>
                <a:tc>
                  <a:txBody>
                    <a:bodyPr/>
                    <a:lstStyle/>
                    <a:p>
                      <a:pPr marL="0" marR="0" lvl="0" indent="0" algn="l" defTabSz="914400" rtl="0" eaLnBrk="0" fontAlgn="base" latinLnBrk="0" hangingPunct="0">
                        <a:lnSpc>
                          <a:spcPct val="80000"/>
                        </a:lnSpc>
                        <a:spcBef>
                          <a:spcPct val="0"/>
                        </a:spcBef>
                        <a:spcAft>
                          <a:spcPct val="0"/>
                        </a:spcAft>
                        <a:buClr>
                          <a:schemeClr val="tx1"/>
                        </a:buClr>
                        <a:buSzTx/>
                        <a:buFontTx/>
                        <a:buNone/>
                        <a:tabLst/>
                      </a:pPr>
                      <a:r>
                        <a:rPr kumimoji="0" lang="en-US" sz="1600" u="none" strike="noStrike" cap="none" normalizeH="0" baseline="0" dirty="0" smtClean="0">
                          <a:ln>
                            <a:noFill/>
                          </a:ln>
                          <a:solidFill>
                            <a:schemeClr val="bg1"/>
                          </a:solidFill>
                          <a:effectLst/>
                        </a:rPr>
                        <a:t>In-person lectures</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r>
              <a:tr h="753833">
                <a:tc vMerge="1">
                  <a:txBody>
                    <a:bodyPr/>
                    <a:lstStyle/>
                    <a:p>
                      <a:endParaRPr lang="en-US"/>
                    </a:p>
                  </a:txBody>
                  <a:tcPr/>
                </a:tc>
                <a:tc>
                  <a:txBody>
                    <a:bodyPr/>
                    <a:lstStyle/>
                    <a:p>
                      <a:pPr marL="0" marR="0" lvl="0" indent="0" algn="l" defTabSz="914400" rtl="0" eaLnBrk="0" fontAlgn="base" latinLnBrk="0" hangingPunct="0">
                        <a:lnSpc>
                          <a:spcPct val="80000"/>
                        </a:lnSpc>
                        <a:spcBef>
                          <a:spcPct val="0"/>
                        </a:spcBef>
                        <a:spcAft>
                          <a:spcPct val="0"/>
                        </a:spcAft>
                        <a:buClr>
                          <a:schemeClr val="tx1"/>
                        </a:buClr>
                        <a:buSzTx/>
                        <a:buFontTx/>
                        <a:buNone/>
                        <a:tabLst/>
                        <a:defRPr/>
                      </a:pPr>
                      <a:r>
                        <a:rPr kumimoji="0" lang="en-US" sz="1600" u="none" strike="noStrike" cap="none" normalizeH="0" baseline="0" dirty="0" smtClean="0">
                          <a:ln>
                            <a:noFill/>
                          </a:ln>
                          <a:solidFill>
                            <a:schemeClr val="bg1"/>
                          </a:solidFill>
                          <a:effectLst/>
                        </a:rPr>
                        <a:t>Teacher </a:t>
                      </a:r>
                      <a:r>
                        <a:rPr lang="en-US" sz="1600" kern="1200" dirty="0" smtClean="0">
                          <a:solidFill>
                            <a:schemeClr val="bg1"/>
                          </a:solidFill>
                        </a:rPr>
                        <a:t>↔</a:t>
                      </a:r>
                      <a:r>
                        <a:rPr kumimoji="0" lang="en-US" sz="2000" u="none" strike="noStrike" kern="1200" cap="none" normalizeH="0" baseline="0" dirty="0" smtClean="0">
                          <a:ln>
                            <a:noFill/>
                          </a:ln>
                          <a:solidFill>
                            <a:schemeClr val="bg1"/>
                          </a:solidFill>
                          <a:effectLst/>
                        </a:rPr>
                        <a:t> </a:t>
                      </a:r>
                      <a:r>
                        <a:rPr kumimoji="0" lang="en-US" sz="1600" u="none" strike="noStrike" kern="1200" cap="none" normalizeH="0" baseline="0" dirty="0" smtClean="0">
                          <a:ln>
                            <a:noFill/>
                          </a:ln>
                          <a:solidFill>
                            <a:schemeClr val="bg1"/>
                          </a:solidFill>
                          <a:effectLst/>
                        </a:rPr>
                        <a:t>Students</a:t>
                      </a:r>
                      <a:endParaRPr lang="en-US" sz="1200" kern="1200" dirty="0" smtClean="0">
                        <a:solidFill>
                          <a:schemeClr val="bg1"/>
                        </a:solidFill>
                        <a:latin typeface="+mn-lt"/>
                        <a:ea typeface="+mn-ea"/>
                        <a:cs typeface="+mn-cs"/>
                      </a:endParaRPr>
                    </a:p>
                  </a:txBody>
                  <a:tcPr marL="45720" marR="45720" anchor="ctr" horzOverflow="overflow">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53833">
                <a:tc vMerge="1">
                  <a:txBody>
                    <a:bodyPr/>
                    <a:lstStyle/>
                    <a:p>
                      <a:endParaRPr lang="en-US"/>
                    </a:p>
                  </a:txBody>
                  <a:tcPr/>
                </a:tc>
                <a:tc>
                  <a:txBody>
                    <a:bodyPr/>
                    <a:lstStyle/>
                    <a:p>
                      <a:pPr marL="0" marR="0" lvl="0" indent="0" algn="l" defTabSz="914400" rtl="0" eaLnBrk="0" fontAlgn="base" latinLnBrk="0" hangingPunct="0">
                        <a:lnSpc>
                          <a:spcPct val="80000"/>
                        </a:lnSpc>
                        <a:spcBef>
                          <a:spcPct val="0"/>
                        </a:spcBef>
                        <a:spcAft>
                          <a:spcPct val="0"/>
                        </a:spcAft>
                        <a:buClr>
                          <a:schemeClr val="tx1"/>
                        </a:buClr>
                        <a:buSzTx/>
                        <a:buFontTx/>
                        <a:buNone/>
                        <a:tabLst/>
                      </a:pPr>
                      <a:r>
                        <a:rPr kumimoji="0" lang="en-US" sz="1600" u="none" strike="noStrike" cap="none" normalizeH="0" baseline="0" dirty="0" smtClean="0">
                          <a:ln>
                            <a:noFill/>
                          </a:ln>
                          <a:solidFill>
                            <a:schemeClr val="bg1"/>
                          </a:solidFill>
                          <a:effectLst/>
                        </a:rPr>
                        <a:t>Curriculum Design</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10023">
                <a:tc vMerge="1">
                  <a:txBody>
                    <a:bodyPr/>
                    <a:lstStyle/>
                    <a:p>
                      <a:endParaRPr lang="en-US"/>
                    </a:p>
                  </a:txBody>
                  <a:tcPr/>
                </a:tc>
                <a:tc>
                  <a:txBody>
                    <a:bodyPr/>
                    <a:lstStyle/>
                    <a:p>
                      <a:pPr marL="0" marR="0" lvl="0" indent="0" algn="l" defTabSz="914400" rtl="0" eaLnBrk="0" fontAlgn="base" latinLnBrk="0" hangingPunct="0">
                        <a:lnSpc>
                          <a:spcPct val="80000"/>
                        </a:lnSpc>
                        <a:spcBef>
                          <a:spcPct val="0"/>
                        </a:spcBef>
                        <a:spcAft>
                          <a:spcPct val="0"/>
                        </a:spcAft>
                        <a:buClr>
                          <a:schemeClr val="tx1"/>
                        </a:buClr>
                        <a:buSzTx/>
                        <a:buFontTx/>
                        <a:buNone/>
                        <a:tabLst/>
                      </a:pPr>
                      <a:r>
                        <a:rPr kumimoji="0" lang="en-US" sz="1600" u="none" strike="noStrike" cap="none" normalizeH="0" baseline="0" dirty="0" smtClean="0">
                          <a:ln>
                            <a:noFill/>
                          </a:ln>
                          <a:solidFill>
                            <a:schemeClr val="bg1"/>
                          </a:solidFill>
                          <a:effectLst/>
                        </a:rPr>
                        <a:t>Inside the School</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08513">
                <a:tc vMerge="1">
                  <a:txBody>
                    <a:bodyPr/>
                    <a:lstStyle/>
                    <a:p>
                      <a:endParaRPr lang="en-US"/>
                    </a:p>
                  </a:txBody>
                  <a:tcPr/>
                </a:tc>
                <a:tc>
                  <a:txBody>
                    <a:bodyPr/>
                    <a:lstStyle/>
                    <a:p>
                      <a:pPr marL="0" marR="0" lvl="0" indent="0" algn="l" defTabSz="914400" rtl="0" eaLnBrk="0" fontAlgn="base" latinLnBrk="0" hangingPunct="0">
                        <a:lnSpc>
                          <a:spcPct val="80000"/>
                        </a:lnSpc>
                        <a:spcBef>
                          <a:spcPct val="0"/>
                        </a:spcBef>
                        <a:spcAft>
                          <a:spcPct val="0"/>
                        </a:spcAft>
                        <a:buClr>
                          <a:schemeClr val="tx1"/>
                        </a:buClr>
                        <a:buSzTx/>
                        <a:buFontTx/>
                        <a:buNone/>
                        <a:tabLst/>
                      </a:pPr>
                      <a:r>
                        <a:rPr kumimoji="0" lang="en-US" sz="1600" u="none" strike="noStrike" cap="none" normalizeH="0" baseline="0" dirty="0" smtClean="0">
                          <a:ln>
                            <a:noFill/>
                          </a:ln>
                          <a:solidFill>
                            <a:schemeClr val="bg1"/>
                          </a:solidFill>
                          <a:effectLst/>
                        </a:rPr>
                        <a:t>Compulsory curriculum</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73472">
                <a:tc vMerge="1">
                  <a:txBody>
                    <a:bodyPr/>
                    <a:lstStyle/>
                    <a:p>
                      <a:endParaRPr lang="en-US"/>
                    </a:p>
                  </a:txBody>
                  <a:tcPr/>
                </a:tc>
                <a:tc>
                  <a:txBody>
                    <a:bodyPr/>
                    <a:lstStyle/>
                    <a:p>
                      <a:pPr marL="0" marR="0" lvl="0" indent="0" algn="l" defTabSz="914400" rtl="0" eaLnBrk="0" fontAlgn="base" latinLnBrk="0" hangingPunct="0">
                        <a:lnSpc>
                          <a:spcPct val="80000"/>
                        </a:lnSpc>
                        <a:spcBef>
                          <a:spcPct val="0"/>
                        </a:spcBef>
                        <a:spcAft>
                          <a:spcPct val="0"/>
                        </a:spcAft>
                        <a:buClr>
                          <a:schemeClr val="tx1"/>
                        </a:buClr>
                        <a:buSzTx/>
                        <a:buFontTx/>
                        <a:buNone/>
                        <a:tabLst/>
                      </a:pPr>
                      <a:r>
                        <a:rPr kumimoji="0" lang="en-US" sz="1600" u="none" strike="noStrike" cap="none" normalizeH="0" baseline="0" dirty="0" smtClean="0">
                          <a:ln>
                            <a:noFill/>
                          </a:ln>
                          <a:solidFill>
                            <a:schemeClr val="bg1"/>
                          </a:solidFill>
                          <a:effectLst/>
                        </a:rPr>
                        <a:t>For </a:t>
                      </a:r>
                      <a:r>
                        <a:rPr kumimoji="0" lang="en-US" sz="1600" u="none" strike="noStrike" cap="none" normalizeH="0" baseline="0" dirty="0" err="1" smtClean="0">
                          <a:ln>
                            <a:noFill/>
                          </a:ln>
                          <a:solidFill>
                            <a:schemeClr val="bg1"/>
                          </a:solidFill>
                          <a:effectLst/>
                        </a:rPr>
                        <a:t>GenX</a:t>
                      </a:r>
                      <a:r>
                        <a:rPr kumimoji="0" lang="en-US" sz="1600" u="none" strike="noStrike" cap="none" normalizeH="0" baseline="0" dirty="0" smtClean="0">
                          <a:ln>
                            <a:noFill/>
                          </a:ln>
                          <a:solidFill>
                            <a:schemeClr val="bg1"/>
                          </a:solidFill>
                          <a:effectLst/>
                        </a:rPr>
                        <a:t> (1965-1982)</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r>
            </a:tbl>
          </a:graphicData>
        </a:graphic>
      </p:graphicFrame>
      <p:graphicFrame>
        <p:nvGraphicFramePr>
          <p:cNvPr id="4" name="Group 426"/>
          <p:cNvGraphicFramePr>
            <a:graphicFrameLocks noGrp="1"/>
          </p:cNvGraphicFramePr>
          <p:nvPr/>
        </p:nvGraphicFramePr>
        <p:xfrm>
          <a:off x="4343400" y="1905000"/>
          <a:ext cx="4572000" cy="4495805"/>
        </p:xfrm>
        <a:graphic>
          <a:graphicData uri="http://schemas.openxmlformats.org/drawingml/2006/table">
            <a:tbl>
              <a:tblPr lastCol="1">
                <a:tableStyleId>{125E5076-3810-47DD-B79F-674D7AD40C01}</a:tableStyleId>
              </a:tblPr>
              <a:tblGrid>
                <a:gridCol w="2634712"/>
                <a:gridCol w="1937288"/>
              </a:tblGrid>
              <a:tr h="796132">
                <a:tc>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Online lectures</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rowSpan="6">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defRPr/>
                      </a:pPr>
                      <a:r>
                        <a:rPr kumimoji="0" lang="en-US" sz="2400" u="none" strike="noStrike" cap="none" normalizeH="0" baseline="0" dirty="0" smtClean="0">
                          <a:ln>
                            <a:noFill/>
                          </a:ln>
                          <a:solidFill>
                            <a:schemeClr val="bg1"/>
                          </a:solidFill>
                          <a:effectLst>
                            <a:outerShdw blurRad="38100" dist="38100" dir="2700000" algn="tl">
                              <a:srgbClr val="000000">
                                <a:alpha val="43137"/>
                              </a:srgbClr>
                            </a:outerShdw>
                          </a:effectLst>
                        </a:rPr>
                        <a:t>= Education 2.0</a:t>
                      </a:r>
                    </a:p>
                  </a:txBody>
                  <a:tcPr marL="45720" marR="45720" anchor="ctr" horzOverflow="overflow">
                    <a:lnL w="12700" cap="flat" cmpd="sng" algn="ctr">
                      <a:solidFill>
                        <a:schemeClr val="tx1"/>
                      </a:solidFill>
                      <a:prstDash val="solid"/>
                      <a:round/>
                      <a:headEnd type="none" w="med" len="med"/>
                      <a:tailEnd type="none" w="med" len="med"/>
                    </a:lnL>
                  </a:tcPr>
                </a:tc>
              </a:tr>
              <a:tr h="753833">
                <a:tc>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lang="en-US" sz="1600" kern="1200" dirty="0" smtClean="0">
                          <a:solidFill>
                            <a:schemeClr val="bg1"/>
                          </a:solidFill>
                        </a:rPr>
                        <a:t>Students ↔</a:t>
                      </a:r>
                      <a:r>
                        <a:rPr kumimoji="0" lang="en-US" sz="2000" u="none" strike="noStrike" kern="1200" cap="none" normalizeH="0" baseline="0" dirty="0" smtClean="0">
                          <a:ln>
                            <a:noFill/>
                          </a:ln>
                          <a:solidFill>
                            <a:schemeClr val="bg1"/>
                          </a:solidFill>
                          <a:effectLst/>
                        </a:rPr>
                        <a:t> </a:t>
                      </a:r>
                      <a:r>
                        <a:rPr kumimoji="0" lang="en-US" sz="1600" u="none" strike="noStrike" kern="1200" cap="none" normalizeH="0" baseline="0" dirty="0" smtClean="0">
                          <a:ln>
                            <a:noFill/>
                          </a:ln>
                          <a:solidFill>
                            <a:schemeClr val="bg1"/>
                          </a:solidFill>
                          <a:effectLst/>
                        </a:rPr>
                        <a:t>Students</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Char char="+"/>
                        <a:tabLst/>
                      </a:pPr>
                      <a:endParaRPr kumimoji="0" lang="en-US" sz="2400" b="0" i="0" u="none" strike="noStrike" cap="none" normalizeH="0" baseline="0" dirty="0" smtClean="0">
                        <a:ln>
                          <a:noFill/>
                        </a:ln>
                        <a:solidFill>
                          <a:schemeClr val="tx1"/>
                        </a:solidFill>
                        <a:effectLst/>
                        <a:latin typeface="Arial" pitchFamily="34" charset="0"/>
                      </a:endParaRPr>
                    </a:p>
                  </a:txBody>
                  <a:tcPr marL="45720" marR="45720" anchor="ctr" horzOverflow="overflow">
                    <a:cell3D prstMaterial="dkEdge">
                      <a:bevel h="50800" prst="divot"/>
                      <a:lightRig rig="flood" dir="t"/>
                    </a:cell3D>
                    <a:solidFill>
                      <a:srgbClr val="0070C0"/>
                    </a:solidFill>
                  </a:tcPr>
                </a:tc>
              </a:tr>
              <a:tr h="753833">
                <a:tc>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Multimedia </a:t>
                      </a:r>
                    </a:p>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Production Design</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Char char="+"/>
                        <a:tabLst/>
                      </a:pPr>
                      <a:endParaRPr kumimoji="0" lang="en-US" sz="2400" b="0" i="0" u="none" strike="noStrike" cap="none" normalizeH="0" baseline="0" dirty="0" smtClean="0">
                        <a:ln>
                          <a:noFill/>
                        </a:ln>
                        <a:solidFill>
                          <a:schemeClr val="tx1"/>
                        </a:solidFill>
                        <a:effectLst/>
                        <a:latin typeface="Arial" pitchFamily="34" charset="0"/>
                      </a:endParaRPr>
                    </a:p>
                  </a:txBody>
                  <a:tcPr marL="45720" marR="45720" anchor="ctr" horzOverflow="overflow">
                    <a:cell3D prstMaterial="dkEdge">
                      <a:bevel h="50800" prst="divot"/>
                      <a:lightRig rig="flood" dir="t"/>
                    </a:cell3D>
                    <a:solidFill>
                      <a:srgbClr val="0070C0"/>
                    </a:solidFill>
                  </a:tcPr>
                </a:tc>
              </a:tr>
              <a:tr h="710023">
                <a:tc>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Outside the School</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Char char="+"/>
                        <a:tabLst/>
                      </a:pPr>
                      <a:endParaRPr kumimoji="0" lang="en-US" sz="2400" b="0" i="0" u="none" strike="noStrike" cap="none" normalizeH="0" baseline="0" dirty="0" smtClean="0">
                        <a:ln>
                          <a:noFill/>
                        </a:ln>
                        <a:solidFill>
                          <a:schemeClr val="tx1"/>
                        </a:solidFill>
                        <a:effectLst/>
                        <a:latin typeface="Arial" pitchFamily="34" charset="0"/>
                      </a:endParaRPr>
                    </a:p>
                  </a:txBody>
                  <a:tcPr marL="45720" marR="45720" anchor="ctr" horzOverflow="overflow">
                    <a:cell3D prstMaterial="dkEdge">
                      <a:bevel h="50800" prst="divot"/>
                      <a:lightRig rig="flood" dir="t"/>
                    </a:cell3D>
                    <a:solidFill>
                      <a:srgbClr val="0070C0"/>
                    </a:solidFill>
                  </a:tcPr>
                </a:tc>
              </a:tr>
              <a:tr h="708513">
                <a:tc>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Complementary Content</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Char char="+"/>
                        <a:tabLst/>
                      </a:pPr>
                      <a:endParaRPr kumimoji="0" lang="en-US" sz="2400" b="0" i="0" u="none" strike="noStrike" cap="none" normalizeH="0" baseline="0" dirty="0" smtClean="0">
                        <a:ln>
                          <a:noFill/>
                        </a:ln>
                        <a:solidFill>
                          <a:schemeClr val="tx1"/>
                        </a:solidFill>
                        <a:effectLst/>
                        <a:latin typeface="Arial" pitchFamily="34" charset="0"/>
                      </a:endParaRPr>
                    </a:p>
                  </a:txBody>
                  <a:tcPr marL="45720" marR="45720" anchor="ctr" horzOverflow="overflow">
                    <a:cell3D prstMaterial="dkEdge">
                      <a:bevel h="50800" prst="divot"/>
                      <a:lightRig rig="flood" dir="t"/>
                    </a:cell3D>
                    <a:solidFill>
                      <a:srgbClr val="0070C0"/>
                    </a:solidFill>
                  </a:tcPr>
                </a:tc>
              </a:tr>
              <a:tr h="773471">
                <a:tc>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For </a:t>
                      </a:r>
                      <a:r>
                        <a:rPr kumimoji="0" lang="en-US" sz="1600" u="none" strike="noStrike" cap="none" normalizeH="0" baseline="0" dirty="0" err="1" smtClean="0">
                          <a:ln>
                            <a:noFill/>
                          </a:ln>
                          <a:solidFill>
                            <a:schemeClr val="bg1"/>
                          </a:solidFill>
                          <a:effectLst/>
                        </a:rPr>
                        <a:t>GenY</a:t>
                      </a:r>
                      <a:r>
                        <a:rPr kumimoji="0" lang="en-US" sz="1600" u="none" strike="noStrike" cap="none" normalizeH="0" baseline="0" dirty="0" smtClean="0">
                          <a:ln>
                            <a:noFill/>
                          </a:ln>
                          <a:solidFill>
                            <a:schemeClr val="bg1"/>
                          </a:solidFill>
                          <a:effectLst/>
                        </a:rPr>
                        <a:t> (1983-1997)</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vMerge="1">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Char char="+"/>
                        <a:tabLst/>
                      </a:pPr>
                      <a:endParaRPr kumimoji="0" lang="en-US" sz="2400" b="0" i="0" u="none" strike="noStrike" cap="none" normalizeH="0" baseline="0" dirty="0" smtClean="0">
                        <a:ln>
                          <a:noFill/>
                        </a:ln>
                        <a:solidFill>
                          <a:schemeClr val="tx1"/>
                        </a:solidFill>
                        <a:effectLst/>
                        <a:latin typeface="Arial" pitchFamily="34" charset="0"/>
                      </a:endParaRPr>
                    </a:p>
                  </a:txBody>
                  <a:tcPr marL="45720" marR="45720" anchor="ctr" horzOverflow="overflow">
                    <a:cell3D prstMaterial="dkEdge">
                      <a:bevel h="50800" prst="divot"/>
                      <a:lightRig rig="flood" dir="t"/>
                    </a:cell3D>
                    <a:solidFill>
                      <a:srgbClr val="0070C0"/>
                    </a:solidFill>
                  </a:tcPr>
                </a:tc>
              </a:tr>
            </a:tbl>
          </a:graphicData>
        </a:graphic>
      </p:graphicFrame>
      <p:sp>
        <p:nvSpPr>
          <p:cNvPr id="9" name="Plus 8"/>
          <p:cNvSpPr>
            <a:spLocks noChangeAspect="1"/>
          </p:cNvSpPr>
          <p:nvPr/>
        </p:nvSpPr>
        <p:spPr bwMode="auto">
          <a:xfrm>
            <a:off x="3830472" y="2160895"/>
            <a:ext cx="365760" cy="365760"/>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0" name="Plus 9"/>
          <p:cNvSpPr>
            <a:spLocks noChangeAspect="1"/>
          </p:cNvSpPr>
          <p:nvPr/>
        </p:nvSpPr>
        <p:spPr bwMode="auto">
          <a:xfrm>
            <a:off x="3830472" y="2920484"/>
            <a:ext cx="365760" cy="365760"/>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1" name="Plus 10"/>
          <p:cNvSpPr>
            <a:spLocks noChangeAspect="1"/>
          </p:cNvSpPr>
          <p:nvPr/>
        </p:nvSpPr>
        <p:spPr bwMode="auto">
          <a:xfrm>
            <a:off x="3830472" y="3680073"/>
            <a:ext cx="365760" cy="365760"/>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2" name="Plus 11"/>
          <p:cNvSpPr>
            <a:spLocks noChangeAspect="1"/>
          </p:cNvSpPr>
          <p:nvPr/>
        </p:nvSpPr>
        <p:spPr bwMode="auto">
          <a:xfrm>
            <a:off x="3830472" y="4439662"/>
            <a:ext cx="365760" cy="365760"/>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3" name="Plus 12"/>
          <p:cNvSpPr>
            <a:spLocks noChangeAspect="1"/>
          </p:cNvSpPr>
          <p:nvPr/>
        </p:nvSpPr>
        <p:spPr bwMode="auto">
          <a:xfrm>
            <a:off x="3830472" y="5199251"/>
            <a:ext cx="365760" cy="365760"/>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4" name="Plus 13"/>
          <p:cNvSpPr>
            <a:spLocks noChangeAspect="1"/>
          </p:cNvSpPr>
          <p:nvPr/>
        </p:nvSpPr>
        <p:spPr bwMode="auto">
          <a:xfrm>
            <a:off x="3830472" y="5958839"/>
            <a:ext cx="365760" cy="365760"/>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Tree>
  </p:cSld>
  <p:clrMapOvr>
    <a:masterClrMapping/>
  </p:clrMapOvr>
  <p:transition>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Title 1"/>
          <p:cNvSpPr>
            <a:spLocks noGrp="1"/>
          </p:cNvSpPr>
          <p:nvPr>
            <p:ph type="title"/>
          </p:nvPr>
        </p:nvSpPr>
        <p:spPr/>
        <p:txBody>
          <a:bodyPr/>
          <a:lstStyle/>
          <a:p>
            <a:r>
              <a:rPr lang="en-US" smtClean="0"/>
              <a:t>Innovation 2.0</a:t>
            </a:r>
            <a:endParaRPr lang="en-US" dirty="0" smtClean="0"/>
          </a:p>
        </p:txBody>
      </p:sp>
      <p:graphicFrame>
        <p:nvGraphicFramePr>
          <p:cNvPr id="5" name="Group 426"/>
          <p:cNvGraphicFramePr>
            <a:graphicFrameLocks noGrp="1"/>
          </p:cNvGraphicFramePr>
          <p:nvPr/>
        </p:nvGraphicFramePr>
        <p:xfrm>
          <a:off x="152400" y="1913886"/>
          <a:ext cx="3581400" cy="4486916"/>
        </p:xfrm>
        <a:graphic>
          <a:graphicData uri="http://schemas.openxmlformats.org/drawingml/2006/table">
            <a:tbl>
              <a:tblPr firstCol="1">
                <a:tableStyleId>{125E5076-3810-47DD-B79F-674D7AD40C01}</a:tableStyleId>
              </a:tblPr>
              <a:tblGrid>
                <a:gridCol w="457200"/>
                <a:gridCol w="3124200"/>
              </a:tblGrid>
              <a:tr h="794558">
                <a:tc rowSpan="6">
                  <a:txBody>
                    <a:bodyPr/>
                    <a:lstStyle/>
                    <a:p>
                      <a:pPr marL="0" marR="0" lvl="0" indent="0" algn="ctr" defTabSz="914400" rtl="0" eaLnBrk="0" fontAlgn="base" latinLnBrk="0" hangingPunct="0">
                        <a:lnSpc>
                          <a:spcPct val="80000"/>
                        </a:lnSpc>
                        <a:spcBef>
                          <a:spcPct val="0"/>
                        </a:spcBef>
                        <a:spcAft>
                          <a:spcPct val="0"/>
                        </a:spcAft>
                        <a:buClr>
                          <a:schemeClr val="tx1"/>
                        </a:buClr>
                        <a:buSzTx/>
                        <a:buFontTx/>
                        <a:buNone/>
                        <a:tabLst/>
                      </a:pPr>
                      <a:r>
                        <a:rPr kumimoji="0" lang="en-US" sz="2400" u="none" strike="noStrike" cap="none" normalizeH="0" baseline="0" dirty="0" smtClean="0">
                          <a:ln>
                            <a:noFill/>
                          </a:ln>
                          <a:solidFill>
                            <a:schemeClr val="bg1"/>
                          </a:solidFill>
                          <a:effectLst/>
                        </a:rPr>
                        <a:t>Traditional Innovation</a:t>
                      </a:r>
                      <a:endParaRPr kumimoji="0" lang="en-US" sz="2400" b="0" i="0" u="none" strike="noStrike" cap="none" normalizeH="0" baseline="0" dirty="0" smtClean="0">
                        <a:ln>
                          <a:noFill/>
                        </a:ln>
                        <a:solidFill>
                          <a:schemeClr val="bg1"/>
                        </a:solidFill>
                        <a:effectLst/>
                        <a:latin typeface="Arial" pitchFamily="34" charset="0"/>
                      </a:endParaRPr>
                    </a:p>
                  </a:txBody>
                  <a:tcPr marL="45720" marR="45720" vert="vert270" anchor="ctr" horzOverflow="overflow">
                    <a:lnR w="12700" cap="flat" cmpd="sng" algn="ctr">
                      <a:solidFill>
                        <a:schemeClr val="tx1"/>
                      </a:solidFill>
                      <a:prstDash val="solid"/>
                      <a:round/>
                      <a:headEnd type="none" w="med" len="med"/>
                      <a:tailEnd type="none" w="med" len="med"/>
                    </a:lnR>
                  </a:tcPr>
                </a:tc>
                <a:tc>
                  <a:txBody>
                    <a:bodyPr/>
                    <a:lstStyle/>
                    <a:p>
                      <a:pPr marL="0" marR="0" lvl="0" indent="0" algn="l" defTabSz="914400" rtl="0" eaLnBrk="0" fontAlgn="base" latinLnBrk="0" hangingPunct="0">
                        <a:lnSpc>
                          <a:spcPct val="80000"/>
                        </a:lnSpc>
                        <a:spcBef>
                          <a:spcPct val="0"/>
                        </a:spcBef>
                        <a:spcAft>
                          <a:spcPct val="0"/>
                        </a:spcAft>
                        <a:buClr>
                          <a:schemeClr val="tx1"/>
                        </a:buClr>
                        <a:buSzTx/>
                        <a:buFontTx/>
                        <a:buNone/>
                        <a:tabLst/>
                      </a:pPr>
                      <a:r>
                        <a:rPr kumimoji="0" lang="en-US" sz="1600" u="none" strike="noStrike" cap="none" normalizeH="0" baseline="0" dirty="0" smtClean="0">
                          <a:ln>
                            <a:noFill/>
                          </a:ln>
                          <a:solidFill>
                            <a:schemeClr val="bg1"/>
                          </a:solidFill>
                          <a:effectLst/>
                        </a:rPr>
                        <a:t>Formal invention evaluation</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r>
              <a:tr h="752343">
                <a:tc vMerge="1">
                  <a:txBody>
                    <a:bodyPr/>
                    <a:lstStyle/>
                    <a:p>
                      <a:endParaRPr lang="en-US"/>
                    </a:p>
                  </a:txBody>
                  <a:tcPr/>
                </a:tc>
                <a:tc>
                  <a:txBody>
                    <a:bodyPr/>
                    <a:lstStyle/>
                    <a:p>
                      <a:pPr marL="0" marR="0" lvl="0" indent="0" algn="l" defTabSz="914400" rtl="0" eaLnBrk="0" fontAlgn="base" latinLnBrk="0" hangingPunct="0">
                        <a:lnSpc>
                          <a:spcPct val="80000"/>
                        </a:lnSpc>
                        <a:spcBef>
                          <a:spcPct val="0"/>
                        </a:spcBef>
                        <a:spcAft>
                          <a:spcPct val="0"/>
                        </a:spcAft>
                        <a:buClr>
                          <a:schemeClr val="tx1"/>
                        </a:buClr>
                        <a:buSzTx/>
                        <a:buFontTx/>
                        <a:buNone/>
                        <a:tabLst/>
                      </a:pPr>
                      <a:r>
                        <a:rPr kumimoji="0" lang="en-US" sz="1600" u="none" strike="noStrike" cap="none" normalizeH="0" baseline="0" dirty="0" smtClean="0">
                          <a:ln>
                            <a:noFill/>
                          </a:ln>
                          <a:solidFill>
                            <a:schemeClr val="bg1"/>
                          </a:solidFill>
                          <a:effectLst/>
                        </a:rPr>
                        <a:t>Formal Invention description and specifications</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52343">
                <a:tc vMerge="1">
                  <a:txBody>
                    <a:bodyPr/>
                    <a:lstStyle/>
                    <a:p>
                      <a:endParaRPr lang="en-US"/>
                    </a:p>
                  </a:txBody>
                  <a:tcPr/>
                </a:tc>
                <a:tc>
                  <a:txBody>
                    <a:bodyPr/>
                    <a:lstStyle/>
                    <a:p>
                      <a:pPr marL="0" marR="0" lvl="0" indent="0" algn="l" defTabSz="914400" rtl="0" eaLnBrk="0" fontAlgn="base" latinLnBrk="0" hangingPunct="0">
                        <a:lnSpc>
                          <a:spcPct val="80000"/>
                        </a:lnSpc>
                        <a:spcBef>
                          <a:spcPct val="0"/>
                        </a:spcBef>
                        <a:spcAft>
                          <a:spcPct val="0"/>
                        </a:spcAft>
                        <a:buClr>
                          <a:schemeClr val="tx1"/>
                        </a:buClr>
                        <a:buSzTx/>
                        <a:buFontTx/>
                        <a:buNone/>
                        <a:tabLst/>
                      </a:pPr>
                      <a:r>
                        <a:rPr kumimoji="0" lang="en-US" sz="1600" u="none" strike="noStrike" cap="none" normalizeH="0" baseline="0" dirty="0" smtClean="0">
                          <a:ln>
                            <a:noFill/>
                          </a:ln>
                          <a:solidFill>
                            <a:schemeClr val="bg1"/>
                          </a:solidFill>
                          <a:effectLst/>
                        </a:rPr>
                        <a:t>Centralized in R&amp;D and Labs</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08619">
                <a:tc vMerge="1">
                  <a:txBody>
                    <a:bodyPr/>
                    <a:lstStyle/>
                    <a:p>
                      <a:endParaRPr lang="en-US"/>
                    </a:p>
                  </a:txBody>
                  <a:tcPr/>
                </a:tc>
                <a:tc>
                  <a:txBody>
                    <a:bodyPr/>
                    <a:lstStyle/>
                    <a:p>
                      <a:pPr marL="0" marR="0" lvl="0" indent="0" algn="l" defTabSz="914400" rtl="0" eaLnBrk="0" fontAlgn="base" latinLnBrk="0" hangingPunct="0">
                        <a:lnSpc>
                          <a:spcPct val="80000"/>
                        </a:lnSpc>
                        <a:spcBef>
                          <a:spcPct val="0"/>
                        </a:spcBef>
                        <a:spcAft>
                          <a:spcPct val="0"/>
                        </a:spcAft>
                        <a:buClr>
                          <a:schemeClr val="tx1"/>
                        </a:buClr>
                        <a:buSzTx/>
                        <a:buFontTx/>
                        <a:buNone/>
                        <a:tabLst/>
                      </a:pPr>
                      <a:r>
                        <a:rPr kumimoji="0" lang="en-US" sz="1600" u="none" strike="noStrike" cap="none" normalizeH="0" baseline="0" dirty="0" smtClean="0">
                          <a:ln>
                            <a:noFill/>
                          </a:ln>
                          <a:solidFill>
                            <a:schemeClr val="bg1"/>
                          </a:solidFill>
                          <a:effectLst/>
                        </a:rPr>
                        <a:t>Core team inspiration and brainstorming</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07111">
                <a:tc vMerge="1">
                  <a:txBody>
                    <a:bodyPr/>
                    <a:lstStyle/>
                    <a:p>
                      <a:endParaRPr lang="en-US"/>
                    </a:p>
                  </a:txBody>
                  <a:tcPr/>
                </a:tc>
                <a:tc>
                  <a:txBody>
                    <a:bodyPr/>
                    <a:lstStyle/>
                    <a:p>
                      <a:pPr marL="0" marR="0" lvl="0" indent="0" algn="l" defTabSz="914400" rtl="0" eaLnBrk="0" fontAlgn="base" latinLnBrk="0" hangingPunct="0">
                        <a:lnSpc>
                          <a:spcPct val="80000"/>
                        </a:lnSpc>
                        <a:spcBef>
                          <a:spcPct val="0"/>
                        </a:spcBef>
                        <a:spcAft>
                          <a:spcPct val="0"/>
                        </a:spcAft>
                        <a:buClr>
                          <a:schemeClr val="tx1"/>
                        </a:buClr>
                        <a:buSzTx/>
                        <a:buFontTx/>
                        <a:buNone/>
                        <a:tabLst/>
                      </a:pPr>
                      <a:r>
                        <a:rPr kumimoji="0" lang="en-US" sz="1600" u="none" strike="noStrike" cap="none" normalizeH="0" baseline="0" dirty="0" smtClean="0">
                          <a:ln>
                            <a:noFill/>
                          </a:ln>
                          <a:solidFill>
                            <a:schemeClr val="bg1"/>
                          </a:solidFill>
                          <a:effectLst/>
                        </a:rPr>
                        <a:t>Development Status Reports</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71942">
                <a:tc vMerge="1">
                  <a:txBody>
                    <a:bodyPr/>
                    <a:lstStyle/>
                    <a:p>
                      <a:endParaRPr lang="en-US"/>
                    </a:p>
                  </a:txBody>
                  <a:tcPr/>
                </a:tc>
                <a:tc>
                  <a:txBody>
                    <a:bodyPr/>
                    <a:lstStyle/>
                    <a:p>
                      <a:pPr marL="0" marR="0" lvl="0" indent="0" algn="l" defTabSz="914400" rtl="0" eaLnBrk="0" fontAlgn="base" latinLnBrk="0" hangingPunct="0">
                        <a:lnSpc>
                          <a:spcPct val="80000"/>
                        </a:lnSpc>
                        <a:spcBef>
                          <a:spcPct val="0"/>
                        </a:spcBef>
                        <a:spcAft>
                          <a:spcPct val="0"/>
                        </a:spcAft>
                        <a:buClr>
                          <a:schemeClr val="tx1"/>
                        </a:buClr>
                        <a:buSzTx/>
                        <a:buFontTx/>
                        <a:buNone/>
                        <a:tabLst/>
                      </a:pPr>
                      <a:r>
                        <a:rPr kumimoji="0" lang="en-US" sz="1600" u="none" strike="noStrike" cap="none" normalizeH="0" baseline="0" dirty="0" smtClean="0">
                          <a:ln>
                            <a:noFill/>
                          </a:ln>
                          <a:solidFill>
                            <a:schemeClr val="bg1"/>
                          </a:solidFill>
                          <a:effectLst/>
                        </a:rPr>
                        <a:t>Traditional marketing</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r>
            </a:tbl>
          </a:graphicData>
        </a:graphic>
      </p:graphicFrame>
      <p:graphicFrame>
        <p:nvGraphicFramePr>
          <p:cNvPr id="6" name="Group 426"/>
          <p:cNvGraphicFramePr>
            <a:graphicFrameLocks noGrp="1"/>
          </p:cNvGraphicFramePr>
          <p:nvPr/>
        </p:nvGraphicFramePr>
        <p:xfrm>
          <a:off x="4343400" y="1905001"/>
          <a:ext cx="4572000" cy="4495801"/>
        </p:xfrm>
        <a:graphic>
          <a:graphicData uri="http://schemas.openxmlformats.org/drawingml/2006/table">
            <a:tbl>
              <a:tblPr lastCol="1">
                <a:tableStyleId>{125E5076-3810-47DD-B79F-674D7AD40C01}</a:tableStyleId>
              </a:tblPr>
              <a:tblGrid>
                <a:gridCol w="2667000"/>
                <a:gridCol w="1905000"/>
              </a:tblGrid>
              <a:tr h="794558">
                <a:tc>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Real-time invention </a:t>
                      </a:r>
                    </a:p>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Evaluation</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rowSpan="6">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defRPr/>
                      </a:pPr>
                      <a:r>
                        <a:rPr kumimoji="0" lang="en-US" sz="2400" u="none" strike="noStrike" cap="none" normalizeH="0" baseline="0" dirty="0" smtClean="0">
                          <a:ln>
                            <a:noFill/>
                          </a:ln>
                          <a:solidFill>
                            <a:schemeClr val="bg1"/>
                          </a:solidFill>
                          <a:effectLst>
                            <a:outerShdw blurRad="38100" dist="38100" dir="2700000" algn="tl">
                              <a:srgbClr val="000000">
                                <a:alpha val="43137"/>
                              </a:srgbClr>
                            </a:outerShdw>
                          </a:effectLst>
                        </a:rPr>
                        <a:t>= Innovation 2.0</a:t>
                      </a:r>
                    </a:p>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Char char="+"/>
                        <a:tabLst/>
                      </a:pPr>
                      <a:endParaRPr kumimoji="0" lang="en-US" sz="2400" b="0" i="0" u="none" strike="noStrike" cap="none" normalizeH="0" baseline="0" dirty="0" smtClean="0">
                        <a:ln>
                          <a:noFill/>
                        </a:ln>
                        <a:solidFill>
                          <a:schemeClr val="bg1"/>
                        </a:solidFill>
                        <a:effectLst/>
                        <a:latin typeface="Arial" pitchFamily="34" charset="0"/>
                      </a:endParaRPr>
                    </a:p>
                  </a:txBody>
                  <a:tcPr marL="45720" marR="45720" anchor="ctr" horzOverflow="overflow">
                    <a:lnL w="12700" cap="flat" cmpd="sng" algn="ctr">
                      <a:solidFill>
                        <a:schemeClr val="tx1"/>
                      </a:solidFill>
                      <a:prstDash val="solid"/>
                      <a:round/>
                      <a:headEnd type="none" w="med" len="med"/>
                      <a:tailEnd type="none" w="med" len="med"/>
                    </a:lnL>
                  </a:tcPr>
                </a:tc>
              </a:tr>
              <a:tr h="761228">
                <a:tc>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Lively pitch of the </a:t>
                      </a:r>
                    </a:p>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invention to investors, </a:t>
                      </a:r>
                    </a:p>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stakeholders…</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Char char="+"/>
                        <a:tabLst/>
                      </a:pPr>
                      <a:endParaRPr kumimoji="0" lang="en-US" sz="2400" b="0" i="0" u="none" strike="noStrike" cap="none" normalizeH="0" baseline="0" dirty="0" smtClean="0">
                        <a:ln>
                          <a:noFill/>
                        </a:ln>
                        <a:solidFill>
                          <a:schemeClr val="tx1"/>
                        </a:solidFill>
                        <a:effectLst/>
                        <a:latin typeface="Arial" pitchFamily="34" charset="0"/>
                      </a:endParaRPr>
                    </a:p>
                  </a:txBody>
                  <a:tcPr marL="45720" marR="45720" anchor="ctr" horzOverflow="overflow">
                    <a:cell3D prstMaterial="dkEdge">
                      <a:bevel h="50800" prst="divot"/>
                      <a:lightRig rig="flood" dir="t"/>
                    </a:cell3D>
                    <a:solidFill>
                      <a:srgbClr val="0070C0"/>
                    </a:solidFill>
                  </a:tcPr>
                </a:tc>
              </a:tr>
              <a:tr h="752343">
                <a:tc>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Opened </a:t>
                      </a:r>
                      <a:r>
                        <a:rPr kumimoji="0" lang="en-US" sz="1600" u="none" strike="noStrike" cap="none" normalizeH="0" baseline="0" dirty="0" err="1" smtClean="0">
                          <a:ln>
                            <a:noFill/>
                          </a:ln>
                          <a:solidFill>
                            <a:schemeClr val="bg1"/>
                          </a:solidFill>
                          <a:effectLst/>
                        </a:rPr>
                        <a:t>MarketPlace</a:t>
                      </a:r>
                      <a:r>
                        <a:rPr kumimoji="0" lang="en-US" sz="1600" u="none" strike="noStrike" cap="none" normalizeH="0" baseline="0" dirty="0" smtClean="0">
                          <a:ln>
                            <a:noFill/>
                          </a:ln>
                          <a:solidFill>
                            <a:schemeClr val="bg1"/>
                          </a:solidFill>
                          <a:effectLst/>
                        </a:rPr>
                        <a:t> for </a:t>
                      </a:r>
                    </a:p>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all employees</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Char char="+"/>
                        <a:tabLst/>
                      </a:pPr>
                      <a:endParaRPr kumimoji="0" lang="en-US" sz="2400" b="0" i="0" u="none" strike="noStrike" cap="none" normalizeH="0" baseline="0" dirty="0" smtClean="0">
                        <a:ln>
                          <a:noFill/>
                        </a:ln>
                        <a:solidFill>
                          <a:schemeClr val="tx1"/>
                        </a:solidFill>
                        <a:effectLst/>
                        <a:latin typeface="Arial" pitchFamily="34" charset="0"/>
                      </a:endParaRPr>
                    </a:p>
                  </a:txBody>
                  <a:tcPr marL="45720" marR="45720" anchor="ctr" horzOverflow="overflow">
                    <a:cell3D prstMaterial="dkEdge">
                      <a:bevel h="50800" prst="divot"/>
                      <a:lightRig rig="flood" dir="t"/>
                    </a:cell3D>
                    <a:solidFill>
                      <a:srgbClr val="0070C0"/>
                    </a:solidFill>
                  </a:tcPr>
                </a:tc>
              </a:tr>
              <a:tr h="708619">
                <a:tc>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Company wide </a:t>
                      </a:r>
                    </a:p>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Brainstorming</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Char char="+"/>
                        <a:tabLst/>
                      </a:pPr>
                      <a:endParaRPr kumimoji="0" lang="en-US" sz="2400" b="0" i="0" u="none" strike="noStrike" cap="none" normalizeH="0" baseline="0" dirty="0" smtClean="0">
                        <a:ln>
                          <a:noFill/>
                        </a:ln>
                        <a:solidFill>
                          <a:schemeClr val="tx1"/>
                        </a:solidFill>
                        <a:effectLst/>
                        <a:latin typeface="Arial" pitchFamily="34" charset="0"/>
                      </a:endParaRPr>
                    </a:p>
                  </a:txBody>
                  <a:tcPr marL="45720" marR="45720" anchor="ctr" horzOverflow="overflow">
                    <a:cell3D prstMaterial="dkEdge">
                      <a:bevel h="50800" prst="divot"/>
                      <a:lightRig rig="flood" dir="t"/>
                    </a:cell3D>
                    <a:solidFill>
                      <a:srgbClr val="0070C0"/>
                    </a:solidFill>
                  </a:tcPr>
                </a:tc>
              </a:tr>
              <a:tr h="707111">
                <a:tc>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Audio and Video demo of </a:t>
                      </a:r>
                    </a:p>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progress made</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Char char="+"/>
                        <a:tabLst/>
                      </a:pPr>
                      <a:endParaRPr kumimoji="0" lang="en-US" sz="2400" b="0" i="0" u="none" strike="noStrike" cap="none" normalizeH="0" baseline="0" dirty="0" smtClean="0">
                        <a:ln>
                          <a:noFill/>
                        </a:ln>
                        <a:solidFill>
                          <a:schemeClr val="tx1"/>
                        </a:solidFill>
                        <a:effectLst/>
                        <a:latin typeface="Arial" pitchFamily="34" charset="0"/>
                      </a:endParaRPr>
                    </a:p>
                  </a:txBody>
                  <a:tcPr marL="45720" marR="45720" anchor="ctr" horzOverflow="overflow">
                    <a:cell3D prstMaterial="dkEdge">
                      <a:bevel h="50800" prst="divot"/>
                      <a:lightRig rig="flood" dir="t"/>
                    </a:cell3D>
                    <a:solidFill>
                      <a:srgbClr val="0070C0"/>
                    </a:solidFill>
                  </a:tcPr>
                </a:tc>
              </a:tr>
              <a:tr h="771942">
                <a:tc>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Digital Marketing</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vMerge="1">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Char char="+"/>
                        <a:tabLst/>
                      </a:pPr>
                      <a:endParaRPr kumimoji="0" lang="en-US" sz="2400" b="0" i="0" u="none" strike="noStrike" cap="none" normalizeH="0" baseline="0" dirty="0" smtClean="0">
                        <a:ln>
                          <a:noFill/>
                        </a:ln>
                        <a:solidFill>
                          <a:schemeClr val="tx1"/>
                        </a:solidFill>
                        <a:effectLst/>
                        <a:latin typeface="Arial" pitchFamily="34" charset="0"/>
                      </a:endParaRPr>
                    </a:p>
                  </a:txBody>
                  <a:tcPr marL="45720" marR="45720" anchor="ctr" horzOverflow="overflow">
                    <a:cell3D prstMaterial="dkEdge">
                      <a:bevel h="50800" prst="divot"/>
                      <a:lightRig rig="flood" dir="t"/>
                    </a:cell3D>
                    <a:solidFill>
                      <a:srgbClr val="0070C0"/>
                    </a:solidFill>
                  </a:tcPr>
                </a:tc>
              </a:tr>
            </a:tbl>
          </a:graphicData>
        </a:graphic>
      </p:graphicFrame>
      <p:sp>
        <p:nvSpPr>
          <p:cNvPr id="9" name="Plus 8"/>
          <p:cNvSpPr>
            <a:spLocks noChangeAspect="1"/>
          </p:cNvSpPr>
          <p:nvPr/>
        </p:nvSpPr>
        <p:spPr bwMode="auto">
          <a:xfrm>
            <a:off x="3830472" y="2008498"/>
            <a:ext cx="365760" cy="365760"/>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0" name="Plus 9"/>
          <p:cNvSpPr>
            <a:spLocks noChangeAspect="1"/>
          </p:cNvSpPr>
          <p:nvPr/>
        </p:nvSpPr>
        <p:spPr bwMode="auto">
          <a:xfrm>
            <a:off x="3830472" y="2768087"/>
            <a:ext cx="365760" cy="365760"/>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1" name="Plus 10"/>
          <p:cNvSpPr>
            <a:spLocks noChangeAspect="1"/>
          </p:cNvSpPr>
          <p:nvPr/>
        </p:nvSpPr>
        <p:spPr bwMode="auto">
          <a:xfrm>
            <a:off x="3830472" y="3527676"/>
            <a:ext cx="365760" cy="365760"/>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2" name="Plus 11"/>
          <p:cNvSpPr>
            <a:spLocks noChangeAspect="1"/>
          </p:cNvSpPr>
          <p:nvPr/>
        </p:nvSpPr>
        <p:spPr bwMode="auto">
          <a:xfrm>
            <a:off x="3830472" y="4287265"/>
            <a:ext cx="365760" cy="365760"/>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3" name="Plus 12"/>
          <p:cNvSpPr>
            <a:spLocks noChangeAspect="1"/>
          </p:cNvSpPr>
          <p:nvPr/>
        </p:nvSpPr>
        <p:spPr bwMode="auto">
          <a:xfrm>
            <a:off x="3830472" y="5046854"/>
            <a:ext cx="365760" cy="365760"/>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4" name="Plus 13"/>
          <p:cNvSpPr>
            <a:spLocks noChangeAspect="1"/>
          </p:cNvSpPr>
          <p:nvPr/>
        </p:nvSpPr>
        <p:spPr bwMode="auto">
          <a:xfrm>
            <a:off x="3830472" y="5806442"/>
            <a:ext cx="365760" cy="365760"/>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Tree>
  </p:cSld>
  <p:clrMapOvr>
    <a:masterClrMapping/>
  </p:clrMapOvr>
  <p:transition>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Human Resources 2.0</a:t>
            </a:r>
            <a:endParaRPr lang="en-US" dirty="0"/>
          </a:p>
        </p:txBody>
      </p:sp>
      <p:graphicFrame>
        <p:nvGraphicFramePr>
          <p:cNvPr id="5" name="Group 426"/>
          <p:cNvGraphicFramePr>
            <a:graphicFrameLocks noGrp="1"/>
          </p:cNvGraphicFramePr>
          <p:nvPr/>
        </p:nvGraphicFramePr>
        <p:xfrm>
          <a:off x="152400" y="1898424"/>
          <a:ext cx="3581400" cy="4495799"/>
        </p:xfrm>
        <a:graphic>
          <a:graphicData uri="http://schemas.openxmlformats.org/drawingml/2006/table">
            <a:tbl>
              <a:tblPr firstCol="1">
                <a:tableStyleId>{125E5076-3810-47DD-B79F-674D7AD40C01}</a:tableStyleId>
              </a:tblPr>
              <a:tblGrid>
                <a:gridCol w="457200"/>
                <a:gridCol w="3124200"/>
              </a:tblGrid>
              <a:tr h="789147">
                <a:tc rowSpan="6">
                  <a:txBody>
                    <a:bodyPr/>
                    <a:lstStyle/>
                    <a:p>
                      <a:pPr marL="0" marR="0" lvl="0" indent="0" algn="ctr" defTabSz="914400" rtl="0" eaLnBrk="0" fontAlgn="base" latinLnBrk="0" hangingPunct="0">
                        <a:lnSpc>
                          <a:spcPct val="80000"/>
                        </a:lnSpc>
                        <a:spcBef>
                          <a:spcPct val="0"/>
                        </a:spcBef>
                        <a:spcAft>
                          <a:spcPct val="0"/>
                        </a:spcAft>
                        <a:buClr>
                          <a:schemeClr val="tx1"/>
                        </a:buClr>
                        <a:buSzTx/>
                        <a:buFontTx/>
                        <a:buNone/>
                        <a:tabLst/>
                      </a:pPr>
                      <a:r>
                        <a:rPr kumimoji="0" lang="en-US" sz="2400" u="none" strike="noStrike" cap="none" normalizeH="0" baseline="0" dirty="0" smtClean="0">
                          <a:ln>
                            <a:noFill/>
                          </a:ln>
                          <a:solidFill>
                            <a:schemeClr val="bg1"/>
                          </a:solidFill>
                          <a:effectLst/>
                        </a:rPr>
                        <a:t>Traditional HR</a:t>
                      </a:r>
                      <a:endParaRPr kumimoji="0" lang="en-US" sz="2400" b="0" i="0" u="none" strike="noStrike" cap="none" normalizeH="0" baseline="0" dirty="0" smtClean="0">
                        <a:ln>
                          <a:noFill/>
                        </a:ln>
                        <a:solidFill>
                          <a:schemeClr val="bg1"/>
                        </a:solidFill>
                        <a:effectLst/>
                        <a:latin typeface="Arial" pitchFamily="34" charset="0"/>
                      </a:endParaRPr>
                    </a:p>
                  </a:txBody>
                  <a:tcPr marL="45720" marR="45720" vert="vert270" anchor="ctr" horzOverflow="overflow">
                    <a:lnR w="12700" cap="flat" cmpd="sng" algn="ctr">
                      <a:solidFill>
                        <a:schemeClr val="tx1"/>
                      </a:solidFill>
                      <a:prstDash val="solid"/>
                      <a:round/>
                      <a:headEnd type="none" w="med" len="med"/>
                      <a:tailEnd type="none" w="med" len="med"/>
                    </a:lnR>
                  </a:tcPr>
                </a:tc>
                <a:tc>
                  <a:txBody>
                    <a:bodyPr/>
                    <a:lstStyle/>
                    <a:p>
                      <a:pPr marL="0" marR="0" lvl="0" indent="0" algn="l" defTabSz="914400" rtl="0" eaLnBrk="0" fontAlgn="base" latinLnBrk="0" hangingPunct="0">
                        <a:lnSpc>
                          <a:spcPct val="80000"/>
                        </a:lnSpc>
                        <a:spcBef>
                          <a:spcPct val="0"/>
                        </a:spcBef>
                        <a:spcAft>
                          <a:spcPct val="0"/>
                        </a:spcAft>
                        <a:buClr>
                          <a:schemeClr val="tx1"/>
                        </a:buClr>
                        <a:buSzTx/>
                        <a:buFontTx/>
                        <a:buNone/>
                        <a:tabLst/>
                      </a:pPr>
                      <a:r>
                        <a:rPr kumimoji="0" lang="en-US" sz="1600" u="none" strike="noStrike" cap="none" normalizeH="0" baseline="0" dirty="0" smtClean="0">
                          <a:ln>
                            <a:noFill/>
                          </a:ln>
                          <a:solidFill>
                            <a:schemeClr val="bg1"/>
                          </a:solidFill>
                          <a:effectLst/>
                        </a:rPr>
                        <a:t>Organization-based networks</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r>
              <a:tr h="747219">
                <a:tc vMerge="1">
                  <a:txBody>
                    <a:bodyPr/>
                    <a:lstStyle/>
                    <a:p>
                      <a:endParaRPr lang="en-US"/>
                    </a:p>
                  </a:txBody>
                  <a:tcPr/>
                </a:tc>
                <a:tc>
                  <a:txBody>
                    <a:bodyPr/>
                    <a:lstStyle/>
                    <a:p>
                      <a:pPr marL="0" marR="0" lvl="0" indent="0" algn="l" defTabSz="914400" rtl="0" eaLnBrk="0" fontAlgn="base" latinLnBrk="0" hangingPunct="0">
                        <a:lnSpc>
                          <a:spcPct val="80000"/>
                        </a:lnSpc>
                        <a:spcBef>
                          <a:spcPct val="0"/>
                        </a:spcBef>
                        <a:spcAft>
                          <a:spcPct val="0"/>
                        </a:spcAft>
                        <a:buClr>
                          <a:schemeClr val="tx1"/>
                        </a:buClr>
                        <a:buSzTx/>
                        <a:buFontTx/>
                        <a:buNone/>
                        <a:tabLst/>
                      </a:pPr>
                      <a:r>
                        <a:rPr kumimoji="0" lang="en-US" sz="1600" u="none" strike="noStrike" cap="none" normalizeH="0" baseline="0" dirty="0" smtClean="0">
                          <a:ln>
                            <a:noFill/>
                          </a:ln>
                          <a:solidFill>
                            <a:schemeClr val="bg1"/>
                          </a:solidFill>
                          <a:effectLst/>
                        </a:rPr>
                        <a:t>1:1 Career Development, Mentorship</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47219">
                <a:tc vMerge="1">
                  <a:txBody>
                    <a:bodyPr/>
                    <a:lstStyle/>
                    <a:p>
                      <a:endParaRPr lang="en-US"/>
                    </a:p>
                  </a:txBody>
                  <a:tcPr/>
                </a:tc>
                <a:tc>
                  <a:txBody>
                    <a:bodyPr/>
                    <a:lstStyle/>
                    <a:p>
                      <a:pPr marL="0" marR="0" lvl="0" indent="0" algn="l" defTabSz="914400" rtl="0" eaLnBrk="0" fontAlgn="base" latinLnBrk="0" hangingPunct="0">
                        <a:lnSpc>
                          <a:spcPct val="80000"/>
                        </a:lnSpc>
                        <a:spcBef>
                          <a:spcPct val="0"/>
                        </a:spcBef>
                        <a:spcAft>
                          <a:spcPct val="0"/>
                        </a:spcAft>
                        <a:buClr>
                          <a:schemeClr val="tx1"/>
                        </a:buClr>
                        <a:buSzTx/>
                        <a:buFontTx/>
                        <a:buNone/>
                        <a:tabLst/>
                      </a:pPr>
                      <a:r>
                        <a:rPr kumimoji="0" lang="en-US" sz="1600" u="none" strike="noStrike" cap="none" normalizeH="0" baseline="0" dirty="0" smtClean="0">
                          <a:ln>
                            <a:noFill/>
                          </a:ln>
                          <a:solidFill>
                            <a:schemeClr val="bg1"/>
                          </a:solidFill>
                          <a:effectLst/>
                        </a:rPr>
                        <a:t>Limited Knowledge Management</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43231">
                <a:tc vMerge="1">
                  <a:txBody>
                    <a:bodyPr/>
                    <a:lstStyle/>
                    <a:p>
                      <a:endParaRPr lang="en-US"/>
                    </a:p>
                  </a:txBody>
                  <a:tcPr/>
                </a:tc>
                <a:tc>
                  <a:txBody>
                    <a:bodyPr/>
                    <a:lstStyle/>
                    <a:p>
                      <a:pPr marL="0" marR="0" lvl="0" indent="0" algn="l" defTabSz="914400" rtl="0" eaLnBrk="0" fontAlgn="base" latinLnBrk="0" hangingPunct="0">
                        <a:lnSpc>
                          <a:spcPct val="80000"/>
                        </a:lnSpc>
                        <a:spcBef>
                          <a:spcPct val="0"/>
                        </a:spcBef>
                        <a:spcAft>
                          <a:spcPct val="0"/>
                        </a:spcAft>
                        <a:buClr>
                          <a:schemeClr val="tx1"/>
                        </a:buClr>
                        <a:buSzTx/>
                        <a:buFontTx/>
                        <a:buNone/>
                        <a:tabLst/>
                      </a:pPr>
                      <a:r>
                        <a:rPr kumimoji="0" lang="en-US" sz="1600" u="none" strike="noStrike" cap="none" normalizeH="0" baseline="0" dirty="0" smtClean="0">
                          <a:ln>
                            <a:noFill/>
                          </a:ln>
                          <a:solidFill>
                            <a:schemeClr val="bg1"/>
                          </a:solidFill>
                          <a:effectLst/>
                        </a:rPr>
                        <a:t>Opaque Expertise Management</a:t>
                      </a:r>
                    </a:p>
                    <a:p>
                      <a:pPr marL="0" marR="0" lvl="0" indent="0" algn="l" defTabSz="914400" rtl="0" eaLnBrk="0" fontAlgn="base" latinLnBrk="0" hangingPunct="0">
                        <a:lnSpc>
                          <a:spcPct val="80000"/>
                        </a:lnSpc>
                        <a:spcBef>
                          <a:spcPct val="0"/>
                        </a:spcBef>
                        <a:spcAft>
                          <a:spcPct val="0"/>
                        </a:spcAft>
                        <a:buClr>
                          <a:schemeClr val="tx1"/>
                        </a:buClr>
                        <a:buSzTx/>
                        <a:buFontTx/>
                        <a:buNone/>
                        <a:tabLst/>
                      </a:pP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02297">
                <a:tc vMerge="1">
                  <a:txBody>
                    <a:bodyPr/>
                    <a:lstStyle/>
                    <a:p>
                      <a:endParaRPr lang="en-US"/>
                    </a:p>
                  </a:txBody>
                  <a:tcPr/>
                </a:tc>
                <a:tc>
                  <a:txBody>
                    <a:bodyPr/>
                    <a:lstStyle/>
                    <a:p>
                      <a:pPr marL="0" marR="0" lvl="0" indent="0" algn="l" defTabSz="914400" rtl="0" eaLnBrk="0" fontAlgn="base" latinLnBrk="0" hangingPunct="0">
                        <a:lnSpc>
                          <a:spcPct val="80000"/>
                        </a:lnSpc>
                        <a:spcBef>
                          <a:spcPct val="0"/>
                        </a:spcBef>
                        <a:spcAft>
                          <a:spcPct val="0"/>
                        </a:spcAft>
                        <a:buClr>
                          <a:schemeClr val="tx1"/>
                        </a:buClr>
                        <a:buSzTx/>
                        <a:buFontTx/>
                        <a:buNone/>
                        <a:tabLst/>
                      </a:pPr>
                      <a:r>
                        <a:rPr kumimoji="0" lang="en-US" sz="1600" u="none" strike="noStrike" cap="none" normalizeH="0" baseline="0" dirty="0" smtClean="0">
                          <a:ln>
                            <a:noFill/>
                          </a:ln>
                          <a:solidFill>
                            <a:schemeClr val="bg1"/>
                          </a:solidFill>
                          <a:effectLst/>
                        </a:rPr>
                        <a:t>Print-based Culture and Requirement</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66686">
                <a:tc vMerge="1">
                  <a:txBody>
                    <a:bodyPr/>
                    <a:lstStyle/>
                    <a:p>
                      <a:endParaRPr lang="en-US"/>
                    </a:p>
                  </a:txBody>
                  <a:tcPr/>
                </a:tc>
                <a:tc>
                  <a:txBody>
                    <a:bodyPr/>
                    <a:lstStyle/>
                    <a:p>
                      <a:pPr marL="0" marR="0" lvl="0" indent="0" algn="l" defTabSz="914400" rtl="0" eaLnBrk="0" fontAlgn="base" latinLnBrk="0" hangingPunct="0">
                        <a:lnSpc>
                          <a:spcPct val="80000"/>
                        </a:lnSpc>
                        <a:spcBef>
                          <a:spcPct val="0"/>
                        </a:spcBef>
                        <a:spcAft>
                          <a:spcPct val="0"/>
                        </a:spcAft>
                        <a:buClr>
                          <a:schemeClr val="tx1"/>
                        </a:buClr>
                        <a:buSzTx/>
                        <a:buFontTx/>
                        <a:buNone/>
                        <a:tabLst/>
                      </a:pPr>
                      <a:r>
                        <a:rPr kumimoji="0" lang="en-US" sz="1600" u="none" strike="noStrike" cap="none" normalizeH="0" baseline="0" dirty="0" smtClean="0">
                          <a:ln>
                            <a:noFill/>
                          </a:ln>
                          <a:solidFill>
                            <a:schemeClr val="bg1"/>
                          </a:solidFill>
                          <a:effectLst/>
                        </a:rPr>
                        <a:t>Reward-based recognition</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r>
            </a:tbl>
          </a:graphicData>
        </a:graphic>
      </p:graphicFrame>
      <p:graphicFrame>
        <p:nvGraphicFramePr>
          <p:cNvPr id="4" name="Group 426"/>
          <p:cNvGraphicFramePr>
            <a:graphicFrameLocks noGrp="1"/>
          </p:cNvGraphicFramePr>
          <p:nvPr/>
        </p:nvGraphicFramePr>
        <p:xfrm>
          <a:off x="4343400" y="1905000"/>
          <a:ext cx="4572000" cy="4495800"/>
        </p:xfrm>
        <a:graphic>
          <a:graphicData uri="http://schemas.openxmlformats.org/drawingml/2006/table">
            <a:tbl>
              <a:tblPr lastCol="1">
                <a:tableStyleId>{125E5076-3810-47DD-B79F-674D7AD40C01}</a:tableStyleId>
              </a:tblPr>
              <a:tblGrid>
                <a:gridCol w="2756648"/>
                <a:gridCol w="1815352"/>
              </a:tblGrid>
              <a:tr h="796131">
                <a:tc>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Affinity based networks</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rowSpan="6">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2400" u="none" strike="noStrike" cap="none" normalizeH="0" baseline="0" dirty="0" smtClean="0">
                          <a:ln>
                            <a:noFill/>
                          </a:ln>
                          <a:solidFill>
                            <a:schemeClr val="bg1"/>
                          </a:solidFill>
                          <a:effectLst>
                            <a:outerShdw blurRad="38100" dist="38100" dir="2700000" algn="tl">
                              <a:srgbClr val="000000">
                                <a:alpha val="43137"/>
                              </a:srgbClr>
                            </a:outerShdw>
                          </a:effectLst>
                        </a:rPr>
                        <a:t>= Human Resources 2.0</a:t>
                      </a:r>
                      <a:endParaRPr kumimoji="0" lang="en-US" sz="2400" b="0" i="0" u="none" strike="noStrike" cap="none" normalizeH="0" baseline="0" dirty="0" smtClean="0">
                        <a:ln>
                          <a:noFill/>
                        </a:ln>
                        <a:solidFill>
                          <a:schemeClr val="bg1"/>
                        </a:solidFill>
                        <a:effectLst/>
                        <a:latin typeface="Arial" pitchFamily="34" charset="0"/>
                      </a:endParaRPr>
                    </a:p>
                  </a:txBody>
                  <a:tcPr marL="45720" marR="45720" anchor="ctr" horzOverflow="overflow">
                    <a:lnL w="12700" cap="flat" cmpd="sng" algn="ctr">
                      <a:solidFill>
                        <a:schemeClr val="tx1"/>
                      </a:solidFill>
                      <a:prstDash val="solid"/>
                      <a:round/>
                      <a:headEnd type="none" w="med" len="med"/>
                      <a:tailEnd type="none" w="med" len="med"/>
                    </a:lnL>
                  </a:tcPr>
                </a:tc>
              </a:tr>
              <a:tr h="753832">
                <a:tc>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1:Many Career Development, </a:t>
                      </a:r>
                    </a:p>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Mentorship</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endParaRPr kumimoji="0" lang="en-US" sz="1800" b="0" i="0" u="none" strike="noStrike" cap="none" normalizeH="0" baseline="0" dirty="0" smtClean="0">
                        <a:ln>
                          <a:noFill/>
                        </a:ln>
                        <a:solidFill>
                          <a:schemeClr val="tx1"/>
                        </a:solidFill>
                        <a:effectLst/>
                        <a:latin typeface="Arial" pitchFamily="34" charset="0"/>
                      </a:endParaRPr>
                    </a:p>
                  </a:txBody>
                  <a:tcPr marL="45720" marR="45720" anchor="ctr" horzOverflow="overflow">
                    <a:cell3D prstMaterial="dkEdge">
                      <a:bevel h="50800" prst="divot"/>
                      <a:lightRig rig="flood" dir="t"/>
                    </a:cell3D>
                    <a:solidFill>
                      <a:srgbClr val="0070C0"/>
                    </a:solidFill>
                  </a:tcPr>
                </a:tc>
              </a:tr>
              <a:tr h="753832">
                <a:tc>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Knowledge Management 2.0</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endParaRPr kumimoji="0" lang="en-US" sz="1800" b="0" i="0" u="none" strike="noStrike" cap="none" normalizeH="0" baseline="0" dirty="0" smtClean="0">
                        <a:ln>
                          <a:noFill/>
                        </a:ln>
                        <a:solidFill>
                          <a:schemeClr val="tx1"/>
                        </a:solidFill>
                        <a:effectLst/>
                        <a:latin typeface="Arial" pitchFamily="34" charset="0"/>
                      </a:endParaRPr>
                    </a:p>
                  </a:txBody>
                  <a:tcPr marL="45720" marR="45720" anchor="ctr" horzOverflow="overflow">
                    <a:cell3D prstMaterial="dkEdge">
                      <a:bevel h="50800" prst="divot"/>
                      <a:lightRig rig="flood" dir="t"/>
                    </a:cell3D>
                    <a:solidFill>
                      <a:srgbClr val="0070C0"/>
                    </a:solidFill>
                  </a:tcPr>
                </a:tc>
              </a:tr>
              <a:tr h="710022">
                <a:tc>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Open and network based </a:t>
                      </a:r>
                    </a:p>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expertise management</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endParaRPr kumimoji="0" lang="en-US" sz="1800" b="0" i="0" u="none" strike="noStrike" cap="none" normalizeH="0" baseline="0" dirty="0" smtClean="0">
                        <a:ln>
                          <a:noFill/>
                        </a:ln>
                        <a:solidFill>
                          <a:schemeClr val="tx1"/>
                        </a:solidFill>
                        <a:effectLst/>
                        <a:latin typeface="Arial" pitchFamily="34" charset="0"/>
                      </a:endParaRPr>
                    </a:p>
                  </a:txBody>
                  <a:tcPr marL="45720" marR="45720" anchor="ctr" horzOverflow="overflow">
                    <a:cell3D prstMaterial="dkEdge">
                      <a:bevel h="50800" prst="divot"/>
                      <a:lightRig rig="flood" dir="t"/>
                    </a:cell3D>
                    <a:solidFill>
                      <a:srgbClr val="0070C0"/>
                    </a:solidFill>
                  </a:tcPr>
                </a:tc>
              </a:tr>
              <a:tr h="708512">
                <a:tc>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Vibrant and Multimedia </a:t>
                      </a:r>
                    </a:p>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culture and recruitment</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endParaRPr kumimoji="0" lang="en-US" sz="1800" b="0" i="0" u="none" strike="noStrike" cap="none" normalizeH="0" baseline="0" dirty="0" smtClean="0">
                        <a:ln>
                          <a:noFill/>
                        </a:ln>
                        <a:solidFill>
                          <a:schemeClr val="tx1"/>
                        </a:solidFill>
                        <a:effectLst/>
                        <a:latin typeface="Arial" pitchFamily="34" charset="0"/>
                      </a:endParaRPr>
                    </a:p>
                  </a:txBody>
                  <a:tcPr marL="45720" marR="45720" anchor="ctr" horzOverflow="overflow">
                    <a:cell3D prstMaterial="dkEdge">
                      <a:bevel h="50800" prst="divot"/>
                      <a:lightRig rig="flood" dir="t"/>
                    </a:cell3D>
                    <a:solidFill>
                      <a:srgbClr val="0070C0"/>
                    </a:solidFill>
                  </a:tcPr>
                </a:tc>
              </a:tr>
              <a:tr h="773471">
                <a:tc>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Ego-based recognition</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vMerge="1">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endParaRPr kumimoji="0" lang="en-US" sz="1800" b="0" i="0" u="none" strike="noStrike" cap="none" normalizeH="0" baseline="0" dirty="0" smtClean="0">
                        <a:ln>
                          <a:noFill/>
                        </a:ln>
                        <a:solidFill>
                          <a:schemeClr val="tx1"/>
                        </a:solidFill>
                        <a:effectLst/>
                        <a:latin typeface="Arial" pitchFamily="34" charset="0"/>
                      </a:endParaRPr>
                    </a:p>
                  </a:txBody>
                  <a:tcPr marL="45720" marR="45720" anchor="ctr" horzOverflow="overflow">
                    <a:cell3D prstMaterial="dkEdge">
                      <a:bevel h="50800" prst="divot"/>
                      <a:lightRig rig="flood" dir="t"/>
                    </a:cell3D>
                    <a:solidFill>
                      <a:srgbClr val="0070C0"/>
                    </a:solidFill>
                  </a:tcPr>
                </a:tc>
              </a:tr>
            </a:tbl>
          </a:graphicData>
        </a:graphic>
      </p:graphicFrame>
      <p:sp>
        <p:nvSpPr>
          <p:cNvPr id="8" name="Plus 7"/>
          <p:cNvSpPr>
            <a:spLocks noChangeAspect="1"/>
          </p:cNvSpPr>
          <p:nvPr/>
        </p:nvSpPr>
        <p:spPr bwMode="auto">
          <a:xfrm>
            <a:off x="3830472" y="2017449"/>
            <a:ext cx="365760" cy="365760"/>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9" name="Plus 8"/>
          <p:cNvSpPr>
            <a:spLocks noChangeAspect="1"/>
          </p:cNvSpPr>
          <p:nvPr/>
        </p:nvSpPr>
        <p:spPr bwMode="auto">
          <a:xfrm>
            <a:off x="3830472" y="2777038"/>
            <a:ext cx="365760" cy="365760"/>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0" name="Plus 9"/>
          <p:cNvSpPr>
            <a:spLocks noChangeAspect="1"/>
          </p:cNvSpPr>
          <p:nvPr/>
        </p:nvSpPr>
        <p:spPr bwMode="auto">
          <a:xfrm>
            <a:off x="3830472" y="3536627"/>
            <a:ext cx="365760" cy="365760"/>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1" name="Plus 10"/>
          <p:cNvSpPr>
            <a:spLocks noChangeAspect="1"/>
          </p:cNvSpPr>
          <p:nvPr/>
        </p:nvSpPr>
        <p:spPr bwMode="auto">
          <a:xfrm>
            <a:off x="3830472" y="4296216"/>
            <a:ext cx="365760" cy="365760"/>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2" name="Plus 11"/>
          <p:cNvSpPr>
            <a:spLocks noChangeAspect="1"/>
          </p:cNvSpPr>
          <p:nvPr/>
        </p:nvSpPr>
        <p:spPr bwMode="auto">
          <a:xfrm>
            <a:off x="3830472" y="5055805"/>
            <a:ext cx="365760" cy="365760"/>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3" name="Plus 12"/>
          <p:cNvSpPr>
            <a:spLocks noChangeAspect="1"/>
          </p:cNvSpPr>
          <p:nvPr/>
        </p:nvSpPr>
        <p:spPr bwMode="auto">
          <a:xfrm>
            <a:off x="3830472" y="5815393"/>
            <a:ext cx="365760" cy="365760"/>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Tree>
  </p:cSld>
  <p:clrMapOvr>
    <a:masterClrMapping/>
  </p:clrMapOvr>
  <p:transition>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itle 1"/>
          <p:cNvSpPr>
            <a:spLocks noGrp="1"/>
          </p:cNvSpPr>
          <p:nvPr>
            <p:ph type="title"/>
          </p:nvPr>
        </p:nvSpPr>
        <p:spPr/>
        <p:txBody>
          <a:bodyPr/>
          <a:lstStyle/>
          <a:p>
            <a:r>
              <a:rPr lang="en-US" smtClean="0"/>
              <a:t>Marketing &amp; Communications 2.0</a:t>
            </a:r>
            <a:endParaRPr lang="en-US" dirty="0" smtClean="0"/>
          </a:p>
        </p:txBody>
      </p:sp>
      <p:graphicFrame>
        <p:nvGraphicFramePr>
          <p:cNvPr id="5" name="Group 426"/>
          <p:cNvGraphicFramePr>
            <a:graphicFrameLocks noGrp="1"/>
          </p:cNvGraphicFramePr>
          <p:nvPr/>
        </p:nvGraphicFramePr>
        <p:xfrm>
          <a:off x="152400" y="1905001"/>
          <a:ext cx="3581400" cy="4495800"/>
        </p:xfrm>
        <a:graphic>
          <a:graphicData uri="http://schemas.openxmlformats.org/drawingml/2006/table">
            <a:tbl>
              <a:tblPr firstCol="1">
                <a:tableStyleId>{125E5076-3810-47DD-B79F-674D7AD40C01}</a:tableStyleId>
              </a:tblPr>
              <a:tblGrid>
                <a:gridCol w="457200"/>
                <a:gridCol w="3124200"/>
              </a:tblGrid>
              <a:tr h="767365">
                <a:tc rowSpan="6">
                  <a:txBody>
                    <a:bodyPr/>
                    <a:lstStyle/>
                    <a:p>
                      <a:pPr marL="0" marR="0" lvl="0" indent="0" algn="ctr" defTabSz="914400" rtl="0" eaLnBrk="0" fontAlgn="base" latinLnBrk="0" hangingPunct="0">
                        <a:lnSpc>
                          <a:spcPct val="80000"/>
                        </a:lnSpc>
                        <a:spcBef>
                          <a:spcPct val="0"/>
                        </a:spcBef>
                        <a:spcAft>
                          <a:spcPct val="0"/>
                        </a:spcAft>
                        <a:buClr>
                          <a:schemeClr val="tx1"/>
                        </a:buClr>
                        <a:buSzTx/>
                        <a:buFontTx/>
                        <a:buNone/>
                        <a:tabLst/>
                      </a:pPr>
                      <a:r>
                        <a:rPr kumimoji="0" lang="en-US" sz="2400" u="none" strike="noStrike" cap="none" normalizeH="0" baseline="0" dirty="0" smtClean="0">
                          <a:ln>
                            <a:noFill/>
                          </a:ln>
                          <a:solidFill>
                            <a:schemeClr val="bg1"/>
                          </a:solidFill>
                          <a:effectLst/>
                        </a:rPr>
                        <a:t>Traditional </a:t>
                      </a:r>
                      <a:r>
                        <a:rPr kumimoji="0" lang="en-US" sz="2400" u="none" strike="noStrike" cap="none" normalizeH="0" baseline="0" dirty="0" err="1" smtClean="0">
                          <a:ln>
                            <a:noFill/>
                          </a:ln>
                          <a:solidFill>
                            <a:schemeClr val="bg1"/>
                          </a:solidFill>
                          <a:effectLst/>
                        </a:rPr>
                        <a:t>MarCom</a:t>
                      </a:r>
                      <a:endParaRPr kumimoji="0" lang="en-US" sz="2400" b="0" i="0" u="none" strike="noStrike" cap="none" normalizeH="0" baseline="0" dirty="0" smtClean="0">
                        <a:ln>
                          <a:noFill/>
                        </a:ln>
                        <a:solidFill>
                          <a:schemeClr val="bg1"/>
                        </a:solidFill>
                        <a:effectLst/>
                        <a:latin typeface="Arial" pitchFamily="34" charset="0"/>
                      </a:endParaRPr>
                    </a:p>
                  </a:txBody>
                  <a:tcPr marL="45720" marR="45720" vert="vert270" anchor="ctr" horzOverflow="overflow">
                    <a:lnR w="12700" cap="flat" cmpd="sng" algn="ctr">
                      <a:solidFill>
                        <a:schemeClr val="tx1"/>
                      </a:solidFill>
                      <a:prstDash val="solid"/>
                      <a:round/>
                      <a:headEnd type="none" w="med" len="med"/>
                      <a:tailEnd type="none" w="med" len="med"/>
                    </a:lnR>
                  </a:tcPr>
                </a:tc>
                <a:tc>
                  <a:txBody>
                    <a:bodyPr/>
                    <a:lstStyle/>
                    <a:p>
                      <a:pPr marL="0" marR="0" lvl="0" indent="0" algn="l" defTabSz="914400" rtl="0" eaLnBrk="0" fontAlgn="base" latinLnBrk="0" hangingPunct="0">
                        <a:lnSpc>
                          <a:spcPct val="80000"/>
                        </a:lnSpc>
                        <a:spcBef>
                          <a:spcPct val="0"/>
                        </a:spcBef>
                        <a:spcAft>
                          <a:spcPct val="0"/>
                        </a:spcAft>
                        <a:buClr>
                          <a:schemeClr val="tx1"/>
                        </a:buClr>
                        <a:buSzTx/>
                        <a:buFontTx/>
                        <a:buNone/>
                        <a:tabLst/>
                      </a:pPr>
                      <a:r>
                        <a:rPr kumimoji="0" lang="en-US" sz="1600" u="none" strike="noStrike" cap="none" normalizeH="0" baseline="0" dirty="0" smtClean="0">
                          <a:ln>
                            <a:noFill/>
                          </a:ln>
                          <a:solidFill>
                            <a:schemeClr val="bg1"/>
                          </a:solidFill>
                          <a:effectLst/>
                        </a:rPr>
                        <a:t>Com: </a:t>
                      </a:r>
                      <a:r>
                        <a:rPr kumimoji="0" lang="en-US" sz="1600" u="none" strike="noStrike" cap="none" normalizeH="0" baseline="0" dirty="0" err="1" smtClean="0">
                          <a:ln>
                            <a:noFill/>
                          </a:ln>
                          <a:solidFill>
                            <a:schemeClr val="bg1"/>
                          </a:solidFill>
                          <a:effectLst/>
                        </a:rPr>
                        <a:t>eMails</a:t>
                      </a:r>
                      <a:r>
                        <a:rPr kumimoji="0" lang="en-US" sz="1600" u="none" strike="noStrike" cap="none" normalizeH="0" baseline="0" dirty="0" smtClean="0">
                          <a:ln>
                            <a:noFill/>
                          </a:ln>
                          <a:solidFill>
                            <a:schemeClr val="bg1"/>
                          </a:solidFill>
                          <a:effectLst/>
                        </a:rPr>
                        <a:t>, Newsletters</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r>
              <a:tr h="726594">
                <a:tc vMerge="1">
                  <a:txBody>
                    <a:bodyPr/>
                    <a:lstStyle/>
                    <a:p>
                      <a:endParaRPr lang="en-US"/>
                    </a:p>
                  </a:txBody>
                  <a:tcPr/>
                </a:tc>
                <a:tc>
                  <a:txBody>
                    <a:bodyPr/>
                    <a:lstStyle/>
                    <a:p>
                      <a:pPr marL="0" marR="0" lvl="0" indent="0" algn="l" defTabSz="914400" rtl="0" eaLnBrk="0" fontAlgn="base" latinLnBrk="0" hangingPunct="0">
                        <a:lnSpc>
                          <a:spcPct val="80000"/>
                        </a:lnSpc>
                        <a:spcBef>
                          <a:spcPct val="0"/>
                        </a:spcBef>
                        <a:spcAft>
                          <a:spcPct val="0"/>
                        </a:spcAft>
                        <a:buClr>
                          <a:schemeClr val="tx1"/>
                        </a:buClr>
                        <a:buSzTx/>
                        <a:buFontTx/>
                        <a:buNone/>
                        <a:tabLst/>
                      </a:pPr>
                      <a:r>
                        <a:rPr kumimoji="0" lang="en-US" sz="1600" u="none" strike="noStrike" cap="none" normalizeH="0" baseline="0" dirty="0" smtClean="0">
                          <a:ln>
                            <a:noFill/>
                          </a:ln>
                          <a:solidFill>
                            <a:schemeClr val="bg1"/>
                          </a:solidFill>
                          <a:effectLst/>
                        </a:rPr>
                        <a:t>Com: Corporate Brand</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89037">
                <a:tc vMerge="1">
                  <a:txBody>
                    <a:bodyPr/>
                    <a:lstStyle/>
                    <a:p>
                      <a:endParaRPr lang="en-US"/>
                    </a:p>
                  </a:txBody>
                  <a:tcPr/>
                </a:tc>
                <a:tc>
                  <a:txBody>
                    <a:bodyPr/>
                    <a:lstStyle/>
                    <a:p>
                      <a:pPr marL="0" marR="0" lvl="0" indent="0" algn="l" defTabSz="914400" rtl="0" eaLnBrk="0" fontAlgn="base" latinLnBrk="0" hangingPunct="0">
                        <a:lnSpc>
                          <a:spcPct val="80000"/>
                        </a:lnSpc>
                        <a:spcBef>
                          <a:spcPct val="0"/>
                        </a:spcBef>
                        <a:spcAft>
                          <a:spcPct val="0"/>
                        </a:spcAft>
                        <a:buClr>
                          <a:schemeClr val="tx1"/>
                        </a:buClr>
                        <a:buSzTx/>
                        <a:buFontTx/>
                        <a:buNone/>
                        <a:tabLst/>
                      </a:pPr>
                      <a:r>
                        <a:rPr kumimoji="0" lang="en-US" sz="1600" u="none" strike="noStrike" cap="none" normalizeH="0" baseline="0" dirty="0" smtClean="0">
                          <a:ln>
                            <a:noFill/>
                          </a:ln>
                          <a:solidFill>
                            <a:schemeClr val="bg1"/>
                          </a:solidFill>
                          <a:effectLst/>
                        </a:rPr>
                        <a:t>Marketing: Survey-based customer feedback</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84368">
                <a:tc vMerge="1">
                  <a:txBody>
                    <a:bodyPr/>
                    <a:lstStyle/>
                    <a:p>
                      <a:endParaRPr lang="en-US"/>
                    </a:p>
                  </a:txBody>
                  <a:tcPr/>
                </a:tc>
                <a:tc>
                  <a:txBody>
                    <a:bodyPr/>
                    <a:lstStyle/>
                    <a:p>
                      <a:pPr marL="0" marR="0" lvl="0" indent="0" algn="l" defTabSz="914400" rtl="0" eaLnBrk="0" fontAlgn="base" latinLnBrk="0" hangingPunct="0">
                        <a:lnSpc>
                          <a:spcPct val="80000"/>
                        </a:lnSpc>
                        <a:spcBef>
                          <a:spcPct val="0"/>
                        </a:spcBef>
                        <a:spcAft>
                          <a:spcPct val="0"/>
                        </a:spcAft>
                        <a:buClr>
                          <a:schemeClr val="tx1"/>
                        </a:buClr>
                        <a:buSzTx/>
                        <a:buFontTx/>
                        <a:buNone/>
                        <a:tabLst/>
                        <a:defRPr/>
                      </a:pPr>
                      <a:r>
                        <a:rPr kumimoji="0" lang="en-US" sz="1600" u="none" strike="noStrike" cap="none" normalizeH="0" baseline="0" dirty="0" smtClean="0">
                          <a:ln>
                            <a:noFill/>
                          </a:ln>
                          <a:solidFill>
                            <a:schemeClr val="bg1"/>
                          </a:solidFill>
                          <a:effectLst/>
                        </a:rPr>
                        <a:t>Marketing: Yearly planned Bill of Material</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82912">
                <a:tc vMerge="1">
                  <a:txBody>
                    <a:bodyPr/>
                    <a:lstStyle/>
                    <a:p>
                      <a:endParaRPr lang="en-US"/>
                    </a:p>
                  </a:txBody>
                  <a:tcPr/>
                </a:tc>
                <a:tc>
                  <a:txBody>
                    <a:bodyPr/>
                    <a:lstStyle/>
                    <a:p>
                      <a:pPr marL="0" marR="0" lvl="0" indent="0" algn="l" defTabSz="914400" rtl="0" eaLnBrk="0" fontAlgn="base" latinLnBrk="0" hangingPunct="0">
                        <a:lnSpc>
                          <a:spcPct val="80000"/>
                        </a:lnSpc>
                        <a:spcBef>
                          <a:spcPct val="0"/>
                        </a:spcBef>
                        <a:spcAft>
                          <a:spcPct val="0"/>
                        </a:spcAft>
                        <a:buClr>
                          <a:schemeClr val="tx1"/>
                        </a:buClr>
                        <a:buSzTx/>
                        <a:buFontTx/>
                        <a:buNone/>
                        <a:tabLst/>
                      </a:pPr>
                      <a:r>
                        <a:rPr kumimoji="0" lang="en-US" sz="1600" u="none" strike="noStrike" cap="none" normalizeH="0" baseline="0" dirty="0" smtClean="0">
                          <a:ln>
                            <a:noFill/>
                          </a:ln>
                          <a:solidFill>
                            <a:schemeClr val="bg1"/>
                          </a:solidFill>
                          <a:effectLst/>
                        </a:rPr>
                        <a:t>Marketing: TV, Paper, Mail channels</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45524">
                <a:tc vMerge="1">
                  <a:txBody>
                    <a:bodyPr/>
                    <a:lstStyle/>
                    <a:p>
                      <a:endParaRPr lang="en-US"/>
                    </a:p>
                  </a:txBody>
                  <a:tcPr/>
                </a:tc>
                <a:tc>
                  <a:txBody>
                    <a:bodyPr/>
                    <a:lstStyle/>
                    <a:p>
                      <a:pPr marL="0" marR="0" lvl="0" indent="0" algn="l" defTabSz="914400" rtl="0" eaLnBrk="0" fontAlgn="base" latinLnBrk="0" hangingPunct="0">
                        <a:lnSpc>
                          <a:spcPct val="80000"/>
                        </a:lnSpc>
                        <a:spcBef>
                          <a:spcPct val="0"/>
                        </a:spcBef>
                        <a:spcAft>
                          <a:spcPct val="0"/>
                        </a:spcAft>
                        <a:buClr>
                          <a:schemeClr val="tx1"/>
                        </a:buClr>
                        <a:buSzTx/>
                        <a:buFontTx/>
                        <a:buNone/>
                        <a:tabLst/>
                      </a:pPr>
                      <a:r>
                        <a:rPr kumimoji="0" lang="en-US" sz="1600" u="none" strike="noStrike" cap="none" normalizeH="0" baseline="0" dirty="0" smtClean="0">
                          <a:ln>
                            <a:noFill/>
                          </a:ln>
                          <a:solidFill>
                            <a:schemeClr val="bg1"/>
                          </a:solidFill>
                          <a:effectLst/>
                        </a:rPr>
                        <a:t>Marketing: Mass Marketing</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r>
            </a:tbl>
          </a:graphicData>
        </a:graphic>
      </p:graphicFrame>
      <p:graphicFrame>
        <p:nvGraphicFramePr>
          <p:cNvPr id="4" name="Group 426"/>
          <p:cNvGraphicFramePr>
            <a:graphicFrameLocks noGrp="1"/>
          </p:cNvGraphicFramePr>
          <p:nvPr/>
        </p:nvGraphicFramePr>
        <p:xfrm>
          <a:off x="4343400" y="1904999"/>
          <a:ext cx="4572000" cy="4495798"/>
        </p:xfrm>
        <a:graphic>
          <a:graphicData uri="http://schemas.openxmlformats.org/drawingml/2006/table">
            <a:tbl>
              <a:tblPr lastCol="1">
                <a:tableStyleId>{125E5076-3810-47DD-B79F-674D7AD40C01}</a:tableStyleId>
              </a:tblPr>
              <a:tblGrid>
                <a:gridCol w="2362200"/>
                <a:gridCol w="2209800"/>
              </a:tblGrid>
              <a:tr h="639046">
                <a:tc>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Audio, Video</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rowSpan="6">
                  <a:txBody>
                    <a:bodyPr/>
                    <a:lstStyle/>
                    <a:p>
                      <a:pPr marL="0" marR="0" lvl="0" indent="0" algn="l" defTabSz="914400" rtl="0" eaLnBrk="0" fontAlgn="base" latinLnBrk="0" hangingPunct="0">
                        <a:lnSpc>
                          <a:spcPct val="80000"/>
                        </a:lnSpc>
                        <a:spcBef>
                          <a:spcPct val="0"/>
                        </a:spcBef>
                        <a:spcAft>
                          <a:spcPct val="0"/>
                        </a:spcAft>
                        <a:buClr>
                          <a:schemeClr val="tx1"/>
                        </a:buClr>
                        <a:buSzTx/>
                        <a:buFontTx/>
                        <a:buNone/>
                        <a:tabLst/>
                      </a:pPr>
                      <a:r>
                        <a:rPr kumimoji="0" lang="en-US" sz="1800" u="none" strike="noStrike" cap="none" normalizeH="0" baseline="0" dirty="0" smtClean="0">
                          <a:ln>
                            <a:noFill/>
                          </a:ln>
                          <a:solidFill>
                            <a:schemeClr val="bg1"/>
                          </a:solidFill>
                          <a:effectLst/>
                        </a:rPr>
                        <a:t>= </a:t>
                      </a:r>
                      <a:r>
                        <a:rPr kumimoji="0" lang="en-US" sz="2400" u="none" strike="noStrike" cap="none" normalizeH="0" baseline="0" dirty="0" err="1" smtClean="0">
                          <a:ln>
                            <a:noFill/>
                          </a:ln>
                          <a:solidFill>
                            <a:schemeClr val="bg1"/>
                          </a:solidFill>
                          <a:effectLst/>
                        </a:rPr>
                        <a:t>MarCom</a:t>
                      </a:r>
                      <a:r>
                        <a:rPr kumimoji="0" lang="en-US" sz="2400" u="none" strike="noStrike" cap="none" normalizeH="0" baseline="0" dirty="0" smtClean="0">
                          <a:ln>
                            <a:noFill/>
                          </a:ln>
                          <a:solidFill>
                            <a:schemeClr val="bg1"/>
                          </a:solidFill>
                          <a:effectLst/>
                        </a:rPr>
                        <a:t> 2.0</a:t>
                      </a:r>
                    </a:p>
                    <a:p>
                      <a:pPr marL="0" marR="0" lvl="0" indent="0" algn="l" defTabSz="914400" rtl="0" eaLnBrk="0" fontAlgn="base" latinLnBrk="0" hangingPunct="0">
                        <a:lnSpc>
                          <a:spcPct val="80000"/>
                        </a:lnSpc>
                        <a:spcBef>
                          <a:spcPct val="0"/>
                        </a:spcBef>
                        <a:spcAft>
                          <a:spcPct val="0"/>
                        </a:spcAft>
                        <a:buClr>
                          <a:schemeClr val="tx1"/>
                        </a:buClr>
                        <a:buSzTx/>
                        <a:buFontTx/>
                        <a:buNone/>
                        <a:tabLst/>
                      </a:pPr>
                      <a:r>
                        <a:rPr kumimoji="0" lang="en-US" sz="1800" u="none" strike="noStrike" cap="none" normalizeH="0" baseline="0" dirty="0" smtClean="0">
                          <a:ln>
                            <a:noFill/>
                          </a:ln>
                          <a:solidFill>
                            <a:schemeClr val="bg1"/>
                          </a:solidFill>
                          <a:effectLst/>
                        </a:rPr>
                        <a:t>(Digital Marketing)</a:t>
                      </a:r>
                    </a:p>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endParaRPr kumimoji="0" lang="en-US" sz="2400" b="0" i="0" u="none" strike="noStrike" cap="none" normalizeH="0" baseline="0" dirty="0" smtClean="0">
                        <a:ln>
                          <a:noFill/>
                        </a:ln>
                        <a:solidFill>
                          <a:schemeClr val="bg1"/>
                        </a:solidFill>
                        <a:effectLst/>
                        <a:latin typeface="Arial" pitchFamily="34" charset="0"/>
                      </a:endParaRPr>
                    </a:p>
                  </a:txBody>
                  <a:tcPr marL="45720" marR="45720" anchor="ctr" horzOverflow="overflow">
                    <a:lnL w="12700" cap="flat" cmpd="sng" algn="ctr">
                      <a:solidFill>
                        <a:schemeClr val="tx1"/>
                      </a:solidFill>
                      <a:prstDash val="solid"/>
                      <a:round/>
                      <a:headEnd type="none" w="med" len="med"/>
                      <a:tailEnd type="none" w="med" len="med"/>
                    </a:lnL>
                  </a:tcPr>
                </a:tc>
              </a:tr>
              <a:tr h="731844">
                <a:tc>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Consumer look &amp; feel</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endParaRPr kumimoji="0" lang="en-US" sz="1800" b="0" i="0" u="none" strike="noStrike" cap="none" normalizeH="0" baseline="0" dirty="0" smtClean="0">
                        <a:ln>
                          <a:noFill/>
                        </a:ln>
                        <a:solidFill>
                          <a:schemeClr val="tx1"/>
                        </a:solidFill>
                        <a:effectLst/>
                        <a:latin typeface="Arial" pitchFamily="34" charset="0"/>
                      </a:endParaRPr>
                    </a:p>
                  </a:txBody>
                  <a:tcPr marL="45720" marR="45720" anchor="ctr" horzOverflow="overflow">
                    <a:cell3D prstMaterial="dkEdge">
                      <a:bevel h="50800" prst="divot"/>
                      <a:lightRig rig="flood" dir="t"/>
                    </a:cell3D>
                    <a:solidFill>
                      <a:srgbClr val="0070C0"/>
                    </a:solidFill>
                  </a:tcPr>
                </a:tc>
              </a:tr>
              <a:tr h="929727">
                <a:tc>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Real-time commenting, </a:t>
                      </a:r>
                    </a:p>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ratings, popularity data</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endParaRPr kumimoji="0" lang="en-US" sz="1800" b="0" i="0" u="none" strike="noStrike" cap="none" normalizeH="0" baseline="0" dirty="0" smtClean="0">
                        <a:ln>
                          <a:noFill/>
                        </a:ln>
                        <a:solidFill>
                          <a:schemeClr val="tx1"/>
                        </a:solidFill>
                        <a:effectLst/>
                        <a:latin typeface="Arial" pitchFamily="34" charset="0"/>
                      </a:endParaRPr>
                    </a:p>
                  </a:txBody>
                  <a:tcPr marL="45720" marR="45720" anchor="ctr" horzOverflow="overflow">
                    <a:cell3D prstMaterial="dkEdge">
                      <a:bevel h="50800" prst="divot"/>
                      <a:lightRig rig="flood" dir="t"/>
                    </a:cell3D>
                    <a:solidFill>
                      <a:srgbClr val="0070C0"/>
                    </a:solidFill>
                  </a:tcPr>
                </a:tc>
              </a:tr>
              <a:tr h="756424">
                <a:tc>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Real-time creation of </a:t>
                      </a:r>
                    </a:p>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content and Distribution</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endParaRPr kumimoji="0" lang="en-US" sz="1800" b="0" i="0" u="none" strike="noStrike" cap="none" normalizeH="0" baseline="0" dirty="0" smtClean="0">
                        <a:ln>
                          <a:noFill/>
                        </a:ln>
                        <a:solidFill>
                          <a:schemeClr val="tx1"/>
                        </a:solidFill>
                        <a:effectLst/>
                        <a:latin typeface="Arial" pitchFamily="34" charset="0"/>
                      </a:endParaRPr>
                    </a:p>
                  </a:txBody>
                  <a:tcPr marL="45720" marR="45720" anchor="ctr" horzOverflow="overflow">
                    <a:cell3D prstMaterial="dkEdge">
                      <a:bevel h="50800" prst="divot"/>
                      <a:lightRig rig="flood" dir="t"/>
                    </a:cell3D>
                    <a:solidFill>
                      <a:srgbClr val="0070C0"/>
                    </a:solidFill>
                  </a:tcPr>
                </a:tc>
              </a:tr>
              <a:tr h="687847">
                <a:tc>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Internet, Video</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endParaRPr kumimoji="0" lang="en-US" sz="1800" b="0" i="0" u="none" strike="noStrike" cap="none" normalizeH="0" baseline="0" dirty="0" smtClean="0">
                        <a:ln>
                          <a:noFill/>
                        </a:ln>
                        <a:solidFill>
                          <a:schemeClr val="tx1"/>
                        </a:solidFill>
                        <a:effectLst/>
                        <a:latin typeface="Arial" pitchFamily="34" charset="0"/>
                      </a:endParaRPr>
                    </a:p>
                  </a:txBody>
                  <a:tcPr marL="45720" marR="45720" anchor="ctr" horzOverflow="overflow">
                    <a:cell3D prstMaterial="dkEdge">
                      <a:bevel h="50800" prst="divot"/>
                      <a:lightRig rig="flood" dir="t"/>
                    </a:cell3D>
                    <a:solidFill>
                      <a:srgbClr val="0070C0"/>
                    </a:solidFill>
                  </a:tcPr>
                </a:tc>
              </a:tr>
              <a:tr h="750910">
                <a:tc>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Viral distribution</a:t>
                      </a:r>
                      <a:endParaRPr kumimoji="0" lang="en-US" sz="1600" b="0" i="0" u="none" strike="noStrike" cap="none" normalizeH="0" baseline="0" dirty="0" smtClean="0">
                        <a:ln>
                          <a:noFill/>
                        </a:ln>
                        <a:solidFill>
                          <a:schemeClr val="bg1"/>
                        </a:solidFill>
                        <a:effectLst/>
                        <a:latin typeface="Arial" pitchFamily="34" charset="0"/>
                      </a:endParaRPr>
                    </a:p>
                  </a:txBody>
                  <a:tcPr marL="45720" marR="45720" anchor="ctr"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vMerge="1">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endParaRPr kumimoji="0" lang="en-US" sz="1800" b="0" i="0" u="none" strike="noStrike" cap="none" normalizeH="0" baseline="0" dirty="0" smtClean="0">
                        <a:ln>
                          <a:noFill/>
                        </a:ln>
                        <a:solidFill>
                          <a:schemeClr val="tx1"/>
                        </a:solidFill>
                        <a:effectLst/>
                        <a:latin typeface="Arial" pitchFamily="34" charset="0"/>
                      </a:endParaRPr>
                    </a:p>
                  </a:txBody>
                  <a:tcPr marL="45720" marR="45720" anchor="ctr" horzOverflow="overflow">
                    <a:cell3D prstMaterial="dkEdge">
                      <a:bevel h="50800" prst="divot"/>
                      <a:lightRig rig="flood" dir="t"/>
                    </a:cell3D>
                    <a:solidFill>
                      <a:srgbClr val="0070C0"/>
                    </a:solidFill>
                  </a:tcPr>
                </a:tc>
              </a:tr>
            </a:tbl>
          </a:graphicData>
        </a:graphic>
      </p:graphicFrame>
      <p:sp>
        <p:nvSpPr>
          <p:cNvPr id="8" name="Plus 7"/>
          <p:cNvSpPr>
            <a:spLocks noChangeAspect="1"/>
          </p:cNvSpPr>
          <p:nvPr/>
        </p:nvSpPr>
        <p:spPr bwMode="auto">
          <a:xfrm>
            <a:off x="3830472" y="1981200"/>
            <a:ext cx="365760" cy="365760"/>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9" name="Plus 8"/>
          <p:cNvSpPr>
            <a:spLocks noChangeAspect="1"/>
          </p:cNvSpPr>
          <p:nvPr/>
        </p:nvSpPr>
        <p:spPr bwMode="auto">
          <a:xfrm>
            <a:off x="3830472" y="2740789"/>
            <a:ext cx="365760" cy="365760"/>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0" name="Plus 9"/>
          <p:cNvSpPr>
            <a:spLocks noChangeAspect="1"/>
          </p:cNvSpPr>
          <p:nvPr/>
        </p:nvSpPr>
        <p:spPr bwMode="auto">
          <a:xfrm>
            <a:off x="3830472" y="3500378"/>
            <a:ext cx="365760" cy="365760"/>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1" name="Plus 10"/>
          <p:cNvSpPr>
            <a:spLocks noChangeAspect="1"/>
          </p:cNvSpPr>
          <p:nvPr/>
        </p:nvSpPr>
        <p:spPr bwMode="auto">
          <a:xfrm>
            <a:off x="3830472" y="4259967"/>
            <a:ext cx="365760" cy="365760"/>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2" name="Plus 11"/>
          <p:cNvSpPr>
            <a:spLocks noChangeAspect="1"/>
          </p:cNvSpPr>
          <p:nvPr/>
        </p:nvSpPr>
        <p:spPr bwMode="auto">
          <a:xfrm>
            <a:off x="3830472" y="5019556"/>
            <a:ext cx="365760" cy="365760"/>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3" name="Plus 12"/>
          <p:cNvSpPr>
            <a:spLocks noChangeAspect="1"/>
          </p:cNvSpPr>
          <p:nvPr/>
        </p:nvSpPr>
        <p:spPr bwMode="auto">
          <a:xfrm>
            <a:off x="3830472" y="5779144"/>
            <a:ext cx="365760" cy="365760"/>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non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Tree>
  </p:cSld>
  <p:clrMapOvr>
    <a:masterClrMapping/>
  </p:clrMapOvr>
  <p:transition>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Title 1"/>
          <p:cNvSpPr>
            <a:spLocks noGrp="1"/>
          </p:cNvSpPr>
          <p:nvPr>
            <p:ph type="title"/>
          </p:nvPr>
        </p:nvSpPr>
        <p:spPr/>
        <p:txBody>
          <a:bodyPr/>
          <a:lstStyle/>
          <a:p>
            <a:r>
              <a:rPr lang="en-US" smtClean="0"/>
              <a:t>Customer Support 2.0</a:t>
            </a:r>
            <a:endParaRPr lang="en-US" dirty="0" smtClean="0"/>
          </a:p>
        </p:txBody>
      </p:sp>
      <p:graphicFrame>
        <p:nvGraphicFramePr>
          <p:cNvPr id="5" name="Group 426"/>
          <p:cNvGraphicFramePr>
            <a:graphicFrameLocks noGrp="1"/>
          </p:cNvGraphicFramePr>
          <p:nvPr/>
        </p:nvGraphicFramePr>
        <p:xfrm>
          <a:off x="152400" y="1904999"/>
          <a:ext cx="3581400" cy="4495800"/>
        </p:xfrm>
        <a:graphic>
          <a:graphicData uri="http://schemas.openxmlformats.org/drawingml/2006/table">
            <a:tbl>
              <a:tblPr firstCol="1">
                <a:tableStyleId>{125E5076-3810-47DD-B79F-674D7AD40C01}</a:tableStyleId>
              </a:tblPr>
              <a:tblGrid>
                <a:gridCol w="457200"/>
                <a:gridCol w="3124200"/>
              </a:tblGrid>
              <a:tr h="796131">
                <a:tc rowSpan="6">
                  <a:txBody>
                    <a:bodyPr/>
                    <a:lstStyle/>
                    <a:p>
                      <a:pPr marL="0" marR="0" lvl="0" indent="0" algn="ctr" defTabSz="914400" rtl="0" eaLnBrk="0" fontAlgn="base" latinLnBrk="0" hangingPunct="0">
                        <a:lnSpc>
                          <a:spcPct val="80000"/>
                        </a:lnSpc>
                        <a:spcBef>
                          <a:spcPct val="0"/>
                        </a:spcBef>
                        <a:spcAft>
                          <a:spcPct val="0"/>
                        </a:spcAft>
                        <a:buClr>
                          <a:schemeClr val="tx1"/>
                        </a:buClr>
                        <a:buSzTx/>
                        <a:buFontTx/>
                        <a:buNone/>
                        <a:tabLst/>
                      </a:pPr>
                      <a:r>
                        <a:rPr kumimoji="0" lang="en-US" sz="2400" u="none" strike="noStrike" cap="none" normalizeH="0" baseline="0" dirty="0" smtClean="0">
                          <a:ln>
                            <a:noFill/>
                          </a:ln>
                          <a:solidFill>
                            <a:schemeClr val="bg1"/>
                          </a:solidFill>
                          <a:effectLst/>
                        </a:rPr>
                        <a:t>Traditional Customer Support</a:t>
                      </a:r>
                      <a:endParaRPr kumimoji="0" lang="en-US" sz="2400" b="0" i="0" u="none" strike="noStrike" cap="none" normalizeH="0" baseline="0" dirty="0" smtClean="0">
                        <a:ln>
                          <a:noFill/>
                        </a:ln>
                        <a:solidFill>
                          <a:schemeClr val="bg1"/>
                        </a:solidFill>
                        <a:effectLst/>
                        <a:latin typeface="Arial" charset="0"/>
                      </a:endParaRPr>
                    </a:p>
                  </a:txBody>
                  <a:tcPr marL="45720" marR="45720" vert="vert270" anchor="ctr" horzOverflow="overflow">
                    <a:lnR w="12700" cap="flat" cmpd="sng" algn="ctr">
                      <a:solidFill>
                        <a:schemeClr val="tx1"/>
                      </a:solidFill>
                      <a:prstDash val="solid"/>
                      <a:round/>
                      <a:headEnd type="none" w="med" len="med"/>
                      <a:tailEnd type="none" w="med" len="med"/>
                    </a:lnR>
                  </a:tcPr>
                </a:tc>
                <a:tc>
                  <a:txBody>
                    <a:bodyPr/>
                    <a:lstStyle/>
                    <a:p>
                      <a:pPr marL="0" marR="0" lvl="0" indent="0" algn="l" defTabSz="914400" rtl="0" eaLnBrk="0" fontAlgn="base" latinLnBrk="0" hangingPunct="0">
                        <a:lnSpc>
                          <a:spcPct val="80000"/>
                        </a:lnSpc>
                        <a:spcBef>
                          <a:spcPct val="0"/>
                        </a:spcBef>
                        <a:spcAft>
                          <a:spcPct val="0"/>
                        </a:spcAft>
                        <a:buClr>
                          <a:schemeClr val="tx1"/>
                        </a:buClr>
                        <a:buSzTx/>
                        <a:buFontTx/>
                        <a:buNone/>
                        <a:tabLst/>
                      </a:pPr>
                      <a:r>
                        <a:rPr kumimoji="0" lang="en-US" sz="1600" u="none" strike="noStrike" cap="none" normalizeH="0" baseline="0" dirty="0" smtClean="0">
                          <a:ln>
                            <a:noFill/>
                          </a:ln>
                          <a:solidFill>
                            <a:schemeClr val="bg1"/>
                          </a:solidFill>
                          <a:effectLst/>
                        </a:rPr>
                        <a:t>Written articles</a:t>
                      </a:r>
                      <a:endParaRPr kumimoji="0" lang="en-US" sz="1600" b="0" i="0" u="none" strike="noStrike" cap="none" normalizeH="0" baseline="0" dirty="0" smtClean="0">
                        <a:ln>
                          <a:noFill/>
                        </a:ln>
                        <a:solidFill>
                          <a:schemeClr val="bg1"/>
                        </a:solidFill>
                        <a:effectLst/>
                        <a:latin typeface="Arial" charset="0"/>
                      </a:endParaRPr>
                    </a:p>
                  </a:txBody>
                  <a:tcPr marL="45720" marR="45720" anchor="ctr" horzOverflow="overflow">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r>
              <a:tr h="753832">
                <a:tc vMerge="1">
                  <a:txBody>
                    <a:bodyPr/>
                    <a:lstStyle/>
                    <a:p>
                      <a:endParaRPr lang="en-US"/>
                    </a:p>
                  </a:txBody>
                  <a:tcPr/>
                </a:tc>
                <a:tc>
                  <a:txBody>
                    <a:bodyPr/>
                    <a:lstStyle/>
                    <a:p>
                      <a:pPr marL="0" marR="0" lvl="0" indent="0" algn="l" defTabSz="914400" rtl="0" eaLnBrk="0" fontAlgn="base" latinLnBrk="0" hangingPunct="0">
                        <a:lnSpc>
                          <a:spcPct val="80000"/>
                        </a:lnSpc>
                        <a:spcBef>
                          <a:spcPct val="0"/>
                        </a:spcBef>
                        <a:spcAft>
                          <a:spcPct val="0"/>
                        </a:spcAft>
                        <a:buClr>
                          <a:schemeClr val="tx1"/>
                        </a:buClr>
                        <a:buSzTx/>
                        <a:buFontTx/>
                        <a:buNone/>
                        <a:tabLst/>
                      </a:pPr>
                      <a:r>
                        <a:rPr kumimoji="0" lang="en-US" sz="1600" u="none" strike="noStrike" cap="none" normalizeH="0" baseline="0" dirty="0" smtClean="0">
                          <a:ln>
                            <a:noFill/>
                          </a:ln>
                          <a:solidFill>
                            <a:schemeClr val="bg1"/>
                          </a:solidFill>
                          <a:effectLst/>
                        </a:rPr>
                        <a:t>Created by product teams</a:t>
                      </a:r>
                      <a:endParaRPr kumimoji="0" lang="en-US" sz="1600" b="0" i="0" u="none" strike="noStrike" cap="none" normalizeH="0" baseline="0" dirty="0" smtClean="0">
                        <a:ln>
                          <a:noFill/>
                        </a:ln>
                        <a:solidFill>
                          <a:schemeClr val="bg1"/>
                        </a:solidFill>
                        <a:effectLst/>
                        <a:latin typeface="Arial" charset="0"/>
                      </a:endParaRPr>
                    </a:p>
                  </a:txBody>
                  <a:tcPr marL="45720" marR="45720" anchor="ctr" horzOverflow="overflow">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53832">
                <a:tc vMerge="1">
                  <a:txBody>
                    <a:bodyPr/>
                    <a:lstStyle/>
                    <a:p>
                      <a:endParaRPr lang="en-US"/>
                    </a:p>
                  </a:txBody>
                  <a:tcPr/>
                </a:tc>
                <a:tc>
                  <a:txBody>
                    <a:bodyPr/>
                    <a:lstStyle/>
                    <a:p>
                      <a:pPr marL="0" marR="0" lvl="0" indent="0" algn="l" defTabSz="914400" rtl="0" eaLnBrk="0" fontAlgn="base" latinLnBrk="0" hangingPunct="0">
                        <a:lnSpc>
                          <a:spcPct val="80000"/>
                        </a:lnSpc>
                        <a:spcBef>
                          <a:spcPct val="0"/>
                        </a:spcBef>
                        <a:spcAft>
                          <a:spcPct val="0"/>
                        </a:spcAft>
                        <a:buClr>
                          <a:schemeClr val="tx1"/>
                        </a:buClr>
                        <a:buSzTx/>
                        <a:buFontTx/>
                        <a:buNone/>
                        <a:tabLst/>
                      </a:pPr>
                      <a:r>
                        <a:rPr kumimoji="0" lang="en-US" sz="1600" u="none" strike="noStrike" cap="none" normalizeH="0" baseline="0" dirty="0" smtClean="0">
                          <a:ln>
                            <a:noFill/>
                          </a:ln>
                          <a:solidFill>
                            <a:schemeClr val="bg1"/>
                          </a:solidFill>
                          <a:effectLst/>
                        </a:rPr>
                        <a:t>Support Service</a:t>
                      </a:r>
                      <a:endParaRPr kumimoji="0" lang="en-US" sz="1600" b="0" i="0" u="none" strike="noStrike" cap="none" normalizeH="0" baseline="0" dirty="0" smtClean="0">
                        <a:ln>
                          <a:noFill/>
                        </a:ln>
                        <a:solidFill>
                          <a:schemeClr val="bg1"/>
                        </a:solidFill>
                        <a:effectLst/>
                        <a:latin typeface="Arial" charset="0"/>
                      </a:endParaRPr>
                    </a:p>
                  </a:txBody>
                  <a:tcPr marL="45720" marR="45720" anchor="ctr" horzOverflow="overflow">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10022">
                <a:tc vMerge="1">
                  <a:txBody>
                    <a:bodyPr/>
                    <a:lstStyle/>
                    <a:p>
                      <a:endParaRPr lang="en-US"/>
                    </a:p>
                  </a:txBody>
                  <a:tcPr/>
                </a:tc>
                <a:tc>
                  <a:txBody>
                    <a:bodyPr/>
                    <a:lstStyle/>
                    <a:p>
                      <a:pPr marL="0" marR="0" lvl="0" indent="0" algn="l" defTabSz="914400" rtl="0" eaLnBrk="0" fontAlgn="base" latinLnBrk="0" hangingPunct="0">
                        <a:lnSpc>
                          <a:spcPct val="80000"/>
                        </a:lnSpc>
                        <a:spcBef>
                          <a:spcPct val="0"/>
                        </a:spcBef>
                        <a:spcAft>
                          <a:spcPct val="0"/>
                        </a:spcAft>
                        <a:buClr>
                          <a:schemeClr val="tx1"/>
                        </a:buClr>
                        <a:buSzTx/>
                        <a:buFontTx/>
                        <a:buNone/>
                        <a:tabLst/>
                      </a:pPr>
                      <a:r>
                        <a:rPr kumimoji="0" lang="en-US" sz="1600" u="none" strike="noStrike" cap="none" normalizeH="0" baseline="0" dirty="0" smtClean="0">
                          <a:ln>
                            <a:noFill/>
                          </a:ln>
                          <a:solidFill>
                            <a:schemeClr val="bg1"/>
                          </a:solidFill>
                          <a:effectLst/>
                        </a:rPr>
                        <a:t>Escalation process</a:t>
                      </a:r>
                      <a:endParaRPr kumimoji="0" lang="en-US" sz="1600" b="0" i="0" u="none" strike="noStrike" cap="none" normalizeH="0" baseline="0" dirty="0" smtClean="0">
                        <a:ln>
                          <a:noFill/>
                        </a:ln>
                        <a:solidFill>
                          <a:schemeClr val="bg1"/>
                        </a:solidFill>
                        <a:effectLst/>
                        <a:latin typeface="Arial" charset="0"/>
                      </a:endParaRPr>
                    </a:p>
                  </a:txBody>
                  <a:tcPr marL="45720" marR="45720" anchor="ctr" horzOverflow="overflow">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08512">
                <a:tc vMerge="1">
                  <a:txBody>
                    <a:bodyPr/>
                    <a:lstStyle/>
                    <a:p>
                      <a:endParaRPr lang="en-US"/>
                    </a:p>
                  </a:txBody>
                  <a:tcPr/>
                </a:tc>
                <a:tc>
                  <a:txBody>
                    <a:bodyPr/>
                    <a:lstStyle/>
                    <a:p>
                      <a:pPr marL="0" marR="0" lvl="0" indent="0" algn="l" defTabSz="914400" rtl="0" eaLnBrk="0" fontAlgn="base" latinLnBrk="0" hangingPunct="0">
                        <a:lnSpc>
                          <a:spcPct val="80000"/>
                        </a:lnSpc>
                        <a:spcBef>
                          <a:spcPct val="0"/>
                        </a:spcBef>
                        <a:spcAft>
                          <a:spcPct val="0"/>
                        </a:spcAft>
                        <a:buClr>
                          <a:schemeClr val="tx1"/>
                        </a:buClr>
                        <a:buSzTx/>
                        <a:buFontTx/>
                        <a:buNone/>
                        <a:tabLst/>
                      </a:pPr>
                      <a:r>
                        <a:rPr kumimoji="0" lang="en-US" sz="1600" u="none" strike="noStrike" cap="none" normalizeH="0" baseline="0" dirty="0" smtClean="0">
                          <a:ln>
                            <a:noFill/>
                          </a:ln>
                          <a:solidFill>
                            <a:schemeClr val="bg1"/>
                          </a:solidFill>
                          <a:effectLst/>
                        </a:rPr>
                        <a:t>Corporate driven</a:t>
                      </a:r>
                      <a:endParaRPr kumimoji="0" lang="en-US" sz="1600" b="0" i="0" u="none" strike="noStrike" cap="none" normalizeH="0" baseline="0" dirty="0" smtClean="0">
                        <a:ln>
                          <a:noFill/>
                        </a:ln>
                        <a:solidFill>
                          <a:schemeClr val="bg1"/>
                        </a:solidFill>
                        <a:effectLst/>
                        <a:latin typeface="Arial" charset="0"/>
                      </a:endParaRPr>
                    </a:p>
                  </a:txBody>
                  <a:tcPr marL="45720" marR="45720" anchor="ctr" horzOverflow="overflow">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73471">
                <a:tc vMerge="1">
                  <a:txBody>
                    <a:bodyPr/>
                    <a:lstStyle/>
                    <a:p>
                      <a:endParaRPr lang="en-US"/>
                    </a:p>
                  </a:txBody>
                  <a:tcPr/>
                </a:tc>
                <a:tc>
                  <a:txBody>
                    <a:bodyPr/>
                    <a:lstStyle/>
                    <a:p>
                      <a:pPr marL="0" marR="0" lvl="0" indent="0" algn="l" defTabSz="914400" rtl="0" eaLnBrk="0" fontAlgn="base" latinLnBrk="0" hangingPunct="0">
                        <a:lnSpc>
                          <a:spcPct val="80000"/>
                        </a:lnSpc>
                        <a:spcBef>
                          <a:spcPct val="0"/>
                        </a:spcBef>
                        <a:spcAft>
                          <a:spcPct val="0"/>
                        </a:spcAft>
                        <a:buClr>
                          <a:schemeClr val="tx1"/>
                        </a:buClr>
                        <a:buSzTx/>
                        <a:buFontTx/>
                        <a:buNone/>
                        <a:tabLst/>
                      </a:pPr>
                      <a:r>
                        <a:rPr kumimoji="0" lang="en-US" sz="1600" u="none" strike="noStrike" cap="none" normalizeH="0" baseline="0" dirty="0" smtClean="0">
                          <a:ln>
                            <a:noFill/>
                          </a:ln>
                          <a:solidFill>
                            <a:schemeClr val="bg1"/>
                          </a:solidFill>
                          <a:effectLst/>
                        </a:rPr>
                        <a:t>Survey based feedback</a:t>
                      </a:r>
                      <a:endParaRPr kumimoji="0" lang="en-US" sz="1600" b="0" i="0" u="none" strike="noStrike" cap="none" normalizeH="0" baseline="0" dirty="0" smtClean="0">
                        <a:ln>
                          <a:noFill/>
                        </a:ln>
                        <a:solidFill>
                          <a:schemeClr val="bg1"/>
                        </a:solidFill>
                        <a:effectLst/>
                        <a:latin typeface="Arial" charset="0"/>
                      </a:endParaRPr>
                    </a:p>
                  </a:txBody>
                  <a:tcPr marL="45720" marR="45720" anchor="ctr" horzOverflow="overflow">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r>
            </a:tbl>
          </a:graphicData>
        </a:graphic>
      </p:graphicFrame>
      <p:graphicFrame>
        <p:nvGraphicFramePr>
          <p:cNvPr id="4" name="Group 426"/>
          <p:cNvGraphicFramePr>
            <a:graphicFrameLocks noGrp="1"/>
          </p:cNvGraphicFramePr>
          <p:nvPr/>
        </p:nvGraphicFramePr>
        <p:xfrm>
          <a:off x="4343400" y="1905001"/>
          <a:ext cx="4572000" cy="4495800"/>
        </p:xfrm>
        <a:graphic>
          <a:graphicData uri="http://schemas.openxmlformats.org/drawingml/2006/table">
            <a:tbl>
              <a:tblPr lastCol="1">
                <a:tableStyleId>{125E5076-3810-47DD-B79F-674D7AD40C01}</a:tableStyleId>
              </a:tblPr>
              <a:tblGrid>
                <a:gridCol w="2286000"/>
                <a:gridCol w="2286000"/>
              </a:tblGrid>
              <a:tr h="796131">
                <a:tc>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charset="0"/>
                        <a:buNone/>
                        <a:tabLst/>
                      </a:pPr>
                      <a:r>
                        <a:rPr kumimoji="0" lang="en-US" sz="1600" u="none" strike="noStrike" cap="none" normalizeH="0" baseline="0" dirty="0" smtClean="0">
                          <a:ln>
                            <a:noFill/>
                          </a:ln>
                          <a:solidFill>
                            <a:schemeClr val="bg1"/>
                          </a:solidFill>
                          <a:effectLst/>
                        </a:rPr>
                        <a:t>Visual How-To +</a:t>
                      </a:r>
                    </a:p>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r>
                        <a:rPr kumimoji="0" lang="en-US" sz="1600" u="none" strike="noStrike" cap="none" normalizeH="0" baseline="0" dirty="0" smtClean="0">
                          <a:ln>
                            <a:noFill/>
                          </a:ln>
                          <a:solidFill>
                            <a:schemeClr val="bg1"/>
                          </a:solidFill>
                          <a:effectLst/>
                        </a:rPr>
                        <a:t>Discussions</a:t>
                      </a:r>
                      <a:endParaRPr kumimoji="0" lang="en-US" sz="1600" b="0" i="0" u="none" strike="noStrike" cap="none" normalizeH="0" baseline="0" dirty="0" smtClean="0">
                        <a:ln>
                          <a:noFill/>
                        </a:ln>
                        <a:solidFill>
                          <a:schemeClr val="bg1"/>
                        </a:solidFill>
                        <a:effectLst/>
                        <a:latin typeface="Arial" charset="0"/>
                      </a:endParaRPr>
                    </a:p>
                  </a:txBody>
                  <a:tcPr marL="45720" marR="45720" anchor="ctr" horzOverflow="overflow">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rowSpan="6">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defRPr/>
                      </a:pPr>
                      <a:r>
                        <a:rPr kumimoji="0" lang="en-US" sz="2400" u="none" strike="noStrike" cap="none" normalizeH="0" baseline="0" dirty="0" smtClean="0">
                          <a:ln>
                            <a:noFill/>
                          </a:ln>
                          <a:solidFill>
                            <a:schemeClr val="bg1"/>
                          </a:solidFill>
                          <a:effectLst/>
                        </a:rPr>
                        <a:t>= Customer Support 2.0</a:t>
                      </a:r>
                    </a:p>
                    <a:p>
                      <a:pPr marL="228600" marR="0" lvl="0" indent="-228600" algn="l" defTabSz="914400" rtl="0" eaLnBrk="0" fontAlgn="base" latinLnBrk="0" hangingPunct="0">
                        <a:lnSpc>
                          <a:spcPct val="80000"/>
                        </a:lnSpc>
                        <a:spcBef>
                          <a:spcPct val="0"/>
                        </a:spcBef>
                        <a:spcAft>
                          <a:spcPct val="0"/>
                        </a:spcAft>
                        <a:buClr>
                          <a:schemeClr val="bg1"/>
                        </a:buClr>
                        <a:buSzTx/>
                        <a:buFont typeface="Arial" pitchFamily="34" charset="0"/>
                        <a:buNone/>
                        <a:tabLst/>
                      </a:pPr>
                      <a:endParaRPr kumimoji="0" lang="en-US" sz="1800" b="0" i="0" u="none" strike="noStrike" cap="none" normalizeH="0" baseline="0" dirty="0" smtClean="0">
                        <a:ln>
                          <a:noFill/>
                        </a:ln>
                        <a:solidFill>
                          <a:schemeClr val="bg1"/>
                        </a:solidFill>
                        <a:effectLst/>
                        <a:latin typeface="Arial" charset="0"/>
                      </a:endParaRPr>
                    </a:p>
                  </a:txBody>
                  <a:tcPr marL="45720" marR="45720" anchor="ctr" horzOverflow="overflow">
                    <a:lnL w="12700" cap="flat" cmpd="sng" algn="ctr">
                      <a:solidFill>
                        <a:schemeClr val="tx1"/>
                      </a:solidFill>
                      <a:prstDash val="solid"/>
                      <a:round/>
                      <a:headEnd type="none" w="med" len="med"/>
                      <a:tailEnd type="none" w="med" len="med"/>
                    </a:lnL>
                  </a:tcPr>
                </a:tc>
              </a:tr>
              <a:tr h="753832">
                <a:tc>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charset="0"/>
                        <a:buNone/>
                        <a:tabLst/>
                      </a:pPr>
                      <a:r>
                        <a:rPr kumimoji="0" lang="en-US" sz="1600" u="none" strike="noStrike" cap="none" normalizeH="0" baseline="0" dirty="0" smtClean="0">
                          <a:ln>
                            <a:noFill/>
                          </a:ln>
                          <a:solidFill>
                            <a:schemeClr val="bg1"/>
                          </a:solidFill>
                          <a:effectLst/>
                        </a:rPr>
                        <a:t>User-generated</a:t>
                      </a:r>
                      <a:endParaRPr kumimoji="0" lang="en-US" sz="1600" b="0" i="0" u="none" strike="noStrike" cap="none" normalizeH="0" baseline="0" dirty="0" smtClean="0">
                        <a:ln>
                          <a:noFill/>
                        </a:ln>
                        <a:solidFill>
                          <a:schemeClr val="bg1"/>
                        </a:solidFill>
                        <a:effectLst/>
                        <a:latin typeface="Arial" charset="0"/>
                      </a:endParaRPr>
                    </a:p>
                  </a:txBody>
                  <a:tcPr marL="45720" marR="45720" anchor="ctr"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charset="0"/>
                        <a:buNone/>
                        <a:tabLst/>
                      </a:pPr>
                      <a:endParaRPr kumimoji="0" lang="en-US" sz="1800" b="0" i="0" u="none" strike="noStrike" cap="none" normalizeH="0" baseline="0" dirty="0" smtClean="0">
                        <a:ln>
                          <a:noFill/>
                        </a:ln>
                        <a:solidFill>
                          <a:schemeClr val="tx1"/>
                        </a:solidFill>
                        <a:effectLst/>
                        <a:latin typeface="Arial" charset="0"/>
                      </a:endParaRPr>
                    </a:p>
                  </a:txBody>
                  <a:tcPr marL="45720" marR="45720" anchor="ctr" horzOverflow="overflow"/>
                </a:tc>
              </a:tr>
              <a:tr h="753832">
                <a:tc>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charset="0"/>
                        <a:buNone/>
                        <a:tabLst/>
                      </a:pPr>
                      <a:r>
                        <a:rPr kumimoji="0" lang="en-US" sz="1600" u="none" strike="noStrike" cap="none" normalizeH="0" baseline="0" dirty="0" smtClean="0">
                          <a:ln>
                            <a:noFill/>
                          </a:ln>
                          <a:solidFill>
                            <a:schemeClr val="bg1"/>
                          </a:solidFill>
                          <a:effectLst/>
                        </a:rPr>
                        <a:t>Self-Support</a:t>
                      </a:r>
                      <a:endParaRPr kumimoji="0" lang="en-US" sz="1600" b="0" i="0" u="none" strike="noStrike" cap="none" normalizeH="0" baseline="0" dirty="0" smtClean="0">
                        <a:ln>
                          <a:noFill/>
                        </a:ln>
                        <a:solidFill>
                          <a:schemeClr val="bg1"/>
                        </a:solidFill>
                        <a:effectLst/>
                        <a:latin typeface="Arial" charset="0"/>
                      </a:endParaRPr>
                    </a:p>
                  </a:txBody>
                  <a:tcPr marL="45720" marR="45720" anchor="ctr"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charset="0"/>
                        <a:buNone/>
                        <a:tabLst/>
                      </a:pPr>
                      <a:endParaRPr kumimoji="0" lang="en-US" sz="1800" b="0" i="0" u="none" strike="noStrike" cap="none" normalizeH="0" baseline="0" dirty="0" smtClean="0">
                        <a:ln>
                          <a:noFill/>
                        </a:ln>
                        <a:solidFill>
                          <a:schemeClr val="tx1"/>
                        </a:solidFill>
                        <a:effectLst/>
                        <a:latin typeface="Arial" charset="0"/>
                      </a:endParaRPr>
                    </a:p>
                  </a:txBody>
                  <a:tcPr marL="45720" marR="45720" anchor="ctr" horzOverflow="overflow"/>
                </a:tc>
              </a:tr>
              <a:tr h="710022">
                <a:tc>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charset="0"/>
                        <a:buNone/>
                        <a:tabLst/>
                      </a:pPr>
                      <a:r>
                        <a:rPr kumimoji="0" lang="en-US" sz="1600" u="none" strike="noStrike" cap="none" normalizeH="0" baseline="0" dirty="0" smtClean="0">
                          <a:ln>
                            <a:noFill/>
                          </a:ln>
                          <a:solidFill>
                            <a:schemeClr val="bg1"/>
                          </a:solidFill>
                          <a:effectLst/>
                        </a:rPr>
                        <a:t>Ad-hoc process</a:t>
                      </a:r>
                      <a:endParaRPr kumimoji="0" lang="en-US" sz="1600" b="0" i="0" u="none" strike="noStrike" cap="none" normalizeH="0" baseline="0" dirty="0" smtClean="0">
                        <a:ln>
                          <a:noFill/>
                        </a:ln>
                        <a:solidFill>
                          <a:schemeClr val="bg1"/>
                        </a:solidFill>
                        <a:effectLst/>
                        <a:latin typeface="Arial" charset="0"/>
                      </a:endParaRPr>
                    </a:p>
                  </a:txBody>
                  <a:tcPr marL="45720" marR="45720" anchor="ctr"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charset="0"/>
                        <a:buNone/>
                        <a:tabLst/>
                      </a:pPr>
                      <a:endParaRPr kumimoji="0" lang="en-US" sz="1800" b="0" i="0" u="none" strike="noStrike" cap="none" normalizeH="0" baseline="0" dirty="0" smtClean="0">
                        <a:ln>
                          <a:noFill/>
                        </a:ln>
                        <a:solidFill>
                          <a:schemeClr val="tx1"/>
                        </a:solidFill>
                        <a:effectLst/>
                        <a:latin typeface="Arial" charset="0"/>
                      </a:endParaRPr>
                    </a:p>
                  </a:txBody>
                  <a:tcPr marL="45720" marR="45720" anchor="ctr" horzOverflow="overflow"/>
                </a:tc>
              </a:tr>
              <a:tr h="708512">
                <a:tc>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charset="0"/>
                        <a:buNone/>
                        <a:tabLst/>
                      </a:pPr>
                      <a:r>
                        <a:rPr kumimoji="0" lang="en-US" sz="1600" u="none" strike="noStrike" cap="none" normalizeH="0" baseline="0" dirty="0" smtClean="0">
                          <a:ln>
                            <a:noFill/>
                          </a:ln>
                          <a:solidFill>
                            <a:schemeClr val="bg1"/>
                          </a:solidFill>
                          <a:effectLst/>
                        </a:rPr>
                        <a:t>Community driven</a:t>
                      </a:r>
                      <a:endParaRPr kumimoji="0" lang="en-US" sz="1600" b="0" i="0" u="none" strike="noStrike" cap="none" normalizeH="0" baseline="0" dirty="0" smtClean="0">
                        <a:ln>
                          <a:noFill/>
                        </a:ln>
                        <a:solidFill>
                          <a:schemeClr val="bg1"/>
                        </a:solidFill>
                        <a:effectLst/>
                        <a:latin typeface="Arial" charset="0"/>
                      </a:endParaRPr>
                    </a:p>
                  </a:txBody>
                  <a:tcPr marL="45720" marR="45720" anchor="ctr"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charset="0"/>
                        <a:buNone/>
                        <a:tabLst/>
                      </a:pPr>
                      <a:endParaRPr kumimoji="0" lang="en-US" sz="1800" b="0" i="0" u="none" strike="noStrike" cap="none" normalizeH="0" baseline="0" dirty="0" smtClean="0">
                        <a:ln>
                          <a:noFill/>
                        </a:ln>
                        <a:solidFill>
                          <a:schemeClr val="tx1"/>
                        </a:solidFill>
                        <a:effectLst/>
                        <a:latin typeface="Arial" charset="0"/>
                      </a:endParaRPr>
                    </a:p>
                  </a:txBody>
                  <a:tcPr marL="45720" marR="45720" anchor="ctr" horzOverflow="overflow"/>
                </a:tc>
              </a:tr>
              <a:tr h="773471">
                <a:tc>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charset="0"/>
                        <a:buNone/>
                        <a:tabLst/>
                      </a:pPr>
                      <a:r>
                        <a:rPr kumimoji="0" lang="en-US" sz="1600" u="none" strike="noStrike" cap="none" normalizeH="0" baseline="0" dirty="0" smtClean="0">
                          <a:ln>
                            <a:noFill/>
                          </a:ln>
                          <a:solidFill>
                            <a:schemeClr val="bg1"/>
                          </a:solidFill>
                          <a:effectLst/>
                        </a:rPr>
                        <a:t>Real-time feedback</a:t>
                      </a:r>
                      <a:endParaRPr kumimoji="0" lang="en-US" sz="1600" b="0" i="0" u="none" strike="noStrike" cap="none" normalizeH="0" baseline="0" dirty="0" smtClean="0">
                        <a:ln>
                          <a:noFill/>
                        </a:ln>
                        <a:solidFill>
                          <a:schemeClr val="bg1"/>
                        </a:solidFill>
                        <a:effectLst/>
                        <a:latin typeface="Arial" charset="0"/>
                      </a:endParaRPr>
                    </a:p>
                  </a:txBody>
                  <a:tcPr marL="45720" marR="45720" anchor="ctr"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vMerge="1">
                  <a:txBody>
                    <a:bodyPr/>
                    <a:lstStyle/>
                    <a:p>
                      <a:pPr marL="228600" marR="0" lvl="0" indent="-228600" algn="l" defTabSz="914400" rtl="0" eaLnBrk="0" fontAlgn="base" latinLnBrk="0" hangingPunct="0">
                        <a:lnSpc>
                          <a:spcPct val="80000"/>
                        </a:lnSpc>
                        <a:spcBef>
                          <a:spcPct val="0"/>
                        </a:spcBef>
                        <a:spcAft>
                          <a:spcPct val="0"/>
                        </a:spcAft>
                        <a:buClr>
                          <a:schemeClr val="bg1"/>
                        </a:buClr>
                        <a:buSzTx/>
                        <a:buFont typeface="Arial" charset="0"/>
                        <a:buNone/>
                        <a:tabLst/>
                      </a:pPr>
                      <a:endParaRPr kumimoji="0" lang="en-US" sz="1800" b="0" i="0" u="none" strike="noStrike" cap="none" normalizeH="0" baseline="0" dirty="0" smtClean="0">
                        <a:ln>
                          <a:noFill/>
                        </a:ln>
                        <a:solidFill>
                          <a:schemeClr val="tx1"/>
                        </a:solidFill>
                        <a:effectLst/>
                        <a:latin typeface="Arial" charset="0"/>
                      </a:endParaRPr>
                    </a:p>
                  </a:txBody>
                  <a:tcPr marL="45720" marR="45720" anchor="ctr" horzOverflow="overflow"/>
                </a:tc>
              </a:tr>
            </a:tbl>
          </a:graphicData>
        </a:graphic>
      </p:graphicFrame>
      <p:sp>
        <p:nvSpPr>
          <p:cNvPr id="6" name="Plus 5"/>
          <p:cNvSpPr>
            <a:spLocks noChangeAspect="1"/>
          </p:cNvSpPr>
          <p:nvPr/>
        </p:nvSpPr>
        <p:spPr bwMode="auto">
          <a:xfrm>
            <a:off x="3830472" y="2002188"/>
            <a:ext cx="365760" cy="372066"/>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squar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8" name="Plus 7"/>
          <p:cNvSpPr>
            <a:spLocks noChangeAspect="1"/>
          </p:cNvSpPr>
          <p:nvPr/>
        </p:nvSpPr>
        <p:spPr bwMode="auto">
          <a:xfrm>
            <a:off x="3830472" y="2761777"/>
            <a:ext cx="365760" cy="372066"/>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squar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9" name="Plus 8"/>
          <p:cNvSpPr>
            <a:spLocks noChangeAspect="1"/>
          </p:cNvSpPr>
          <p:nvPr/>
        </p:nvSpPr>
        <p:spPr bwMode="auto">
          <a:xfrm>
            <a:off x="3830472" y="3521366"/>
            <a:ext cx="365760" cy="372066"/>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squar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0" name="Plus 9"/>
          <p:cNvSpPr>
            <a:spLocks noChangeAspect="1"/>
          </p:cNvSpPr>
          <p:nvPr/>
        </p:nvSpPr>
        <p:spPr bwMode="auto">
          <a:xfrm>
            <a:off x="3830472" y="4280955"/>
            <a:ext cx="365760" cy="372066"/>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squar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1" name="Plus 10"/>
          <p:cNvSpPr>
            <a:spLocks noChangeAspect="1"/>
          </p:cNvSpPr>
          <p:nvPr/>
        </p:nvSpPr>
        <p:spPr bwMode="auto">
          <a:xfrm>
            <a:off x="3830472" y="5040544"/>
            <a:ext cx="365760" cy="372066"/>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squar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
        <p:nvSpPr>
          <p:cNvPr id="12" name="Plus 11"/>
          <p:cNvSpPr>
            <a:spLocks noChangeAspect="1"/>
          </p:cNvSpPr>
          <p:nvPr/>
        </p:nvSpPr>
        <p:spPr bwMode="auto">
          <a:xfrm>
            <a:off x="3830472" y="5800132"/>
            <a:ext cx="365760" cy="372066"/>
          </a:xfrm>
          <a:prstGeom prst="mathPlus">
            <a:avLst/>
          </a:prstGeom>
          <a:solidFill>
            <a:srgbClr val="FEAB06"/>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square" lIns="0" tIns="0" rIns="0" bIns="0" rtlCol="0" anchor="ctr" compatLnSpc="1">
            <a:spAutoFit/>
          </a:bodyPr>
          <a:lstStyle/>
          <a:p>
            <a:pPr marL="0" marR="0" indent="0" algn="ctr" defTabSz="914400" rtl="0" eaLnBrk="1" fontAlgn="base" latinLnBrk="0" hangingPunct="1">
              <a:lnSpc>
                <a:spcPct val="100000"/>
              </a:lnSpc>
              <a:spcBef>
                <a:spcPct val="0"/>
              </a:spcBef>
              <a:spcAft>
                <a:spcPct val="0"/>
              </a:spcAft>
              <a:buNone/>
              <a:tabLst/>
            </a:pPr>
            <a:endParaRPr kumimoji="0" lang="en-US" sz="1800" b="1" i="0" u="none" strike="noStrike" baseline="0">
              <a:solidFill>
                <a:schemeClr val="tx1">
                  <a:alpha val="100000"/>
                </a:schemeClr>
              </a:solidFill>
              <a:effectLst>
                <a:outerShdw blurRad="38100" dist="38100" dir="2700000" algn="tl">
                  <a:srgbClr val="000000">
                    <a:alpha val="43137"/>
                  </a:srgbClr>
                </a:outerShdw>
              </a:effectLst>
              <a:latin typeface="Segoe Semibold"/>
            </a:endParaRPr>
          </a:p>
        </p:txBody>
      </p:sp>
    </p:spTree>
  </p:cSld>
  <p:clrMapOvr>
    <a:masterClrMapping/>
  </p:clrMapOvr>
  <p:transition>
    <p:fad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77"/>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itle &amp; Bullets 2">
  <a:themeElements>
    <a:clrScheme name="Tan Link styl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FFC533"/>
      </a:accent4>
      <a:accent5>
        <a:srgbClr val="4BACC6"/>
      </a:accent5>
      <a:accent6>
        <a:srgbClr val="F79646"/>
      </a:accent6>
      <a:hlink>
        <a:srgbClr val="4F81BD"/>
      </a:hlink>
      <a:folHlink>
        <a:srgbClr val="548DD4"/>
      </a:folHlink>
    </a:clrScheme>
    <a:fontScheme name="Title &amp; Bullets 2">
      <a:majorFont>
        <a:latin typeface="Arial"/>
        <a:ea typeface="ヒラギノ角ゴ Pro W6"/>
        <a:cs typeface=""/>
      </a:majorFont>
      <a:minorFont>
        <a:latin typeface="Arial"/>
        <a:ea typeface="ヒラギノ角ゴ Pro W3"/>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000000"/>
            </a:solidFill>
            <a:effectLst/>
            <a:latin typeface="GillSans" pitchFamily="1" charset="0"/>
            <a:ea typeface="ヒラギノ角ゴ Pro W3" pitchFamily="1" charset="-128"/>
            <a:sym typeface="GillSans" pitchFamily="1"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000000"/>
            </a:solidFill>
            <a:effectLst/>
            <a:latin typeface="GillSans" pitchFamily="1" charset="0"/>
            <a:ea typeface="ヒラギノ角ゴ Pro W3" pitchFamily="1" charset="-128"/>
            <a:sym typeface="GillSans" pitchFamily="1" charset="0"/>
          </a:defRPr>
        </a:defPPr>
      </a:lstStyle>
    </a:lnDef>
  </a:objectDefaults>
  <a:extraClrSchemeLst>
    <a:extraClrScheme>
      <a:clrScheme name="Title &amp; Bullets 2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Speaker &amp; Title 2">
  <a:themeElements>
    <a:clrScheme name="Tan Link styl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FFC533"/>
      </a:accent4>
      <a:accent5>
        <a:srgbClr val="4BACC6"/>
      </a:accent5>
      <a:accent6>
        <a:srgbClr val="F79646"/>
      </a:accent6>
      <a:hlink>
        <a:srgbClr val="4F81BD"/>
      </a:hlink>
      <a:folHlink>
        <a:srgbClr val="548DD4"/>
      </a:folHlink>
    </a:clrScheme>
    <a:fontScheme name="Speaker &amp; Title 2">
      <a:majorFont>
        <a:latin typeface="Arial"/>
        <a:ea typeface="ヒラギノ角ゴ Pro W6"/>
        <a:cs typeface=""/>
      </a:majorFont>
      <a:minorFont>
        <a:latin typeface="Arial"/>
        <a:ea typeface="ヒラギノ角ゴ Pro W3"/>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000000"/>
            </a:solidFill>
            <a:effectLst/>
            <a:latin typeface="GillSans" pitchFamily="1" charset="0"/>
            <a:ea typeface="ヒラギノ角ゴ Pro W3" pitchFamily="1" charset="-128"/>
            <a:sym typeface="GillSans" pitchFamily="1"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000000"/>
            </a:solidFill>
            <a:effectLst/>
            <a:latin typeface="GillSans" pitchFamily="1" charset="0"/>
            <a:ea typeface="ヒラギノ角ゴ Pro W3" pitchFamily="1" charset="-128"/>
            <a:sym typeface="GillSans" pitchFamily="1" charset="0"/>
          </a:defRPr>
        </a:defPPr>
      </a:lstStyle>
    </a:lnDef>
  </a:objectDefaults>
  <a:extraClrSchemeLst>
    <a:extraClrScheme>
      <a:clrScheme name="Speaker &amp; Title 2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4319</TotalTime>
  <Words>2481</Words>
  <Application>Microsoft Office PowerPoint</Application>
  <PresentationFormat>On-screen Show (4:3)</PresentationFormat>
  <Paragraphs>563</Paragraphs>
  <Slides>42</Slides>
  <Notes>28</Notes>
  <HiddenSlides>5</HiddenSlides>
  <MMClips>0</MMClips>
  <ScaleCrop>false</ScaleCrop>
  <HeadingPairs>
    <vt:vector size="4" baseType="variant">
      <vt:variant>
        <vt:lpstr>Theme</vt:lpstr>
      </vt:variant>
      <vt:variant>
        <vt:i4>2</vt:i4>
      </vt:variant>
      <vt:variant>
        <vt:lpstr>Slide Titles</vt:lpstr>
      </vt:variant>
      <vt:variant>
        <vt:i4>42</vt:i4>
      </vt:variant>
    </vt:vector>
  </HeadingPairs>
  <TitlesOfParts>
    <vt:vector size="44" baseType="lpstr">
      <vt:lpstr>Title &amp; Bullets 2</vt:lpstr>
      <vt:lpstr>Speaker &amp; Title 2</vt:lpstr>
      <vt:lpstr>How to NOT fail in Social Computing for Business </vt:lpstr>
      <vt:lpstr>Slide 2</vt:lpstr>
      <vt:lpstr>Main Drivers For Social Computing</vt:lpstr>
      <vt:lpstr>Common Technical Challenges</vt:lpstr>
      <vt:lpstr>What is success for social computing? </vt:lpstr>
      <vt:lpstr>First let’s define success…</vt:lpstr>
      <vt:lpstr>Slide 7</vt:lpstr>
      <vt:lpstr>Transposing this in the Enterprise</vt:lpstr>
      <vt:lpstr>Content distribution</vt:lpstr>
      <vt:lpstr>The Challenge</vt:lpstr>
      <vt:lpstr>Learning 2.0</vt:lpstr>
      <vt:lpstr>Microsoft Case Study:  Academy Mobile</vt:lpstr>
      <vt:lpstr>Customer examples</vt:lpstr>
      <vt:lpstr>British Telecom</vt:lpstr>
      <vt:lpstr>How did British Telecom NOT Fail?</vt:lpstr>
      <vt:lpstr>Closing the Performance Gap</vt:lpstr>
      <vt:lpstr>Planning for learning in most companies</vt:lpstr>
      <vt:lpstr>Likely Outcome</vt:lpstr>
      <vt:lpstr>British Telecom</vt:lpstr>
      <vt:lpstr>British Telecom</vt:lpstr>
      <vt:lpstr>British Telecom</vt:lpstr>
      <vt:lpstr>British Telecom</vt:lpstr>
      <vt:lpstr>British Telecom “Dare2Share” </vt:lpstr>
      <vt:lpstr>British Telecom</vt:lpstr>
      <vt:lpstr>Podcasting Kit for SharePoint</vt:lpstr>
      <vt:lpstr>Podcasting Kit for SharePoint</vt:lpstr>
      <vt:lpstr>Podcasting Kit for SharePoint</vt:lpstr>
      <vt:lpstr>Slide 28</vt:lpstr>
      <vt:lpstr>Easily Extensible Platform</vt:lpstr>
      <vt:lpstr>Easily Extensible Platform</vt:lpstr>
      <vt:lpstr>Easily Extensible Platform</vt:lpstr>
      <vt:lpstr>Why Bet on Microsoft</vt:lpstr>
      <vt:lpstr>Checklist</vt:lpstr>
      <vt:lpstr>Resources</vt:lpstr>
      <vt:lpstr>Alina Fu – alinaf@microsoft.com Ludovic Fourrage – ludovicf@microsoft.com </vt:lpstr>
      <vt:lpstr>business models 2.0</vt:lpstr>
      <vt:lpstr>Learning 2.0</vt:lpstr>
      <vt:lpstr>Education 2.0</vt:lpstr>
      <vt:lpstr>Innovation 2.0</vt:lpstr>
      <vt:lpstr>Human Resources 2.0</vt:lpstr>
      <vt:lpstr>Marketing &amp; Communications 2.0</vt:lpstr>
      <vt:lpstr>Customer Support 2.0</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Air Product and Chemicals</dc:title>
  <dc:creator>Ludovic Fourrage</dc:creator>
  <cp:lastModifiedBy>Alina Fu</cp:lastModifiedBy>
  <cp:revision>120</cp:revision>
  <dcterms:created xsi:type="dcterms:W3CDTF">2008-09-03T02:11:48Z</dcterms:created>
  <dcterms:modified xsi:type="dcterms:W3CDTF">2008-09-17T15:31:56Z</dcterms:modified>
</cp:coreProperties>
</file>